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804" r:id="rId2"/>
    <p:sldMasterId id="2147483883" r:id="rId3"/>
  </p:sldMasterIdLst>
  <p:notesMasterIdLst>
    <p:notesMasterId r:id="rId20"/>
  </p:notesMasterIdLst>
  <p:sldIdLst>
    <p:sldId id="479" r:id="rId4"/>
    <p:sldId id="529" r:id="rId5"/>
    <p:sldId id="540" r:id="rId6"/>
    <p:sldId id="539" r:id="rId7"/>
    <p:sldId id="568" r:id="rId8"/>
    <p:sldId id="367" r:id="rId9"/>
    <p:sldId id="524" r:id="rId10"/>
    <p:sldId id="318" r:id="rId11"/>
    <p:sldId id="382" r:id="rId12"/>
    <p:sldId id="402" r:id="rId13"/>
    <p:sldId id="403" r:id="rId14"/>
    <p:sldId id="368" r:id="rId15"/>
    <p:sldId id="537" r:id="rId16"/>
    <p:sldId id="371" r:id="rId17"/>
    <p:sldId id="527" r:id="rId18"/>
    <p:sldId id="389" r:id="rId19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4D"/>
    <a:srgbClr val="FB0D0D"/>
    <a:srgbClr val="011701"/>
    <a:srgbClr val="FFFF00"/>
    <a:srgbClr val="FF9933"/>
    <a:srgbClr val="FF66CC"/>
    <a:srgbClr val="00CCFF"/>
    <a:srgbClr val="7D22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8" autoAdjust="0"/>
    <p:restoredTop sz="94504" autoAdjust="0"/>
  </p:normalViewPr>
  <p:slideViewPr>
    <p:cSldViewPr>
      <p:cViewPr varScale="1">
        <p:scale>
          <a:sx n="87" d="100"/>
          <a:sy n="87" d="100"/>
        </p:scale>
        <p:origin x="105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xmlns="" id="{875C048B-EE41-4D07-BC89-5C3D95573E3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xmlns="" id="{A1B8D1A7-887C-4CF2-B4EE-2C9071C3C77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2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xmlns="" id="{7F0C4164-C509-47C8-8761-326D18E2356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xmlns="" id="{C4E5A875-E61C-4DE4-A61E-11CD39B63E4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xmlns="" id="{D676137F-B6C8-4BEC-8AD9-F9130AF18D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8CC72E4-4E29-4989-8EF9-EB0F821AA97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2637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Espaço Reservado para Anotações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 smtClean="0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7AE69378-400D-4FE8-A4C7-6642EC9C0F2C}" type="slidenum">
              <a:rPr lang="pt-BR" altLang="pt-BR" smtClean="0">
                <a:latin typeface="Arial" panose="020B0604020202020204" pitchFamily="34" charset="0"/>
              </a:rPr>
              <a:pPr/>
              <a:t>2</a:t>
            </a:fld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429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Espaço Reservado para Anotações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 smtClean="0"/>
          </a:p>
        </p:txBody>
      </p:sp>
      <p:sp>
        <p:nvSpPr>
          <p:cNvPr id="1741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078EBA3A-DC6D-45E1-852B-CB1C35634849}" type="slidenum">
              <a:rPr lang="pt-BR" altLang="pt-BR" smtClean="0">
                <a:latin typeface="Arial" panose="020B0604020202020204" pitchFamily="34" charset="0"/>
              </a:rPr>
              <a:pPr/>
              <a:t>3</a:t>
            </a:fld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741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Espaço Reservado para Anotações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 smtClean="0"/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82632F3D-62A1-4C17-8CCC-F54212ACD581}" type="slidenum">
              <a:rPr lang="pt-BR" altLang="pt-BR" smtClean="0">
                <a:latin typeface="Arial" panose="020B0604020202020204" pitchFamily="34" charset="0"/>
              </a:rPr>
              <a:pPr/>
              <a:t>15</a:t>
            </a:fld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576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xmlns="" id="{1AC9C6BA-72C4-41D5-9501-CC2AEF6B91D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xmlns="" id="{99FBDE08-1164-4574-AF61-D5332A7F3BD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5DE72887-887B-433D-A635-D6E0D470A63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0F616F78-D30C-4E68-ACEC-9EB3038B279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xmlns="" id="{ECE7F88E-C960-4F32-92D9-43175C662993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xmlns="" id="{61CD7FCF-42BE-4B34-821D-5EE13971FBC3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xmlns="" id="{8DA4CEAD-AB6D-4D1B-8C83-3FCAB04481C8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</p:grpSp>
      <p:sp>
        <p:nvSpPr>
          <p:cNvPr id="6759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pt-BR" noProof="0"/>
              <a:t>Clique para editar o estilo do título mestre</a:t>
            </a:r>
          </a:p>
        </p:txBody>
      </p:sp>
      <p:sp>
        <p:nvSpPr>
          <p:cNvPr id="6759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pt-BR" noProof="0"/>
              <a:t>Clique para editar o estilo do subtítulo mestre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xmlns="" id="{366F01BE-B2A2-4CD8-A86F-45FE20CFA81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xmlns="" id="{3EE92BDB-6A51-4112-A556-A1132A3812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xmlns="" id="{3C12F9E6-39C3-46E8-9B6A-462B5347DD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D3DEA-E60F-461E-B57E-F6761EEDCEE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9053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11FDF9B2-F196-48EE-B687-67CB2141F7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xmlns="" id="{4D75D061-4E16-46F3-94FE-BD909A6866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497C573B-811C-40BF-8F23-C4FC8C2613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5D19B-5EB1-4EF1-A378-9013E147060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96023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11FDF9B2-F196-48EE-B687-67CB2141F7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xmlns="" id="{4D75D061-4E16-46F3-94FE-BD909A6866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497C573B-811C-40BF-8F23-C4FC8C2613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1DECC-E5DF-4691-A77E-1026900C039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90474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xmlns="" id="{11FDF9B2-F196-48EE-B687-67CB2141F7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4D75D061-4E16-46F3-94FE-BD909A6866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xmlns="" id="{497C573B-811C-40BF-8F23-C4FC8C2613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EE4CC-6590-4957-8B92-34F7C232BA7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34818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xmlns="" id="{9F4899CA-3AB3-421B-AF95-4EB6A684E2C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xmlns="" id="{E301E272-650D-4DBE-9869-6D2C86123C3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EB79127F-F99C-4B17-99CB-345D7788EF7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4D2CA9C5-D502-4A2E-A4EB-59AA89588CC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xmlns="" id="{FD61A915-6396-4F5B-992F-448F10133E67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defRPr/>
              </a:pPr>
              <a:endParaRPr lang="pt-BR" altLang="pt-BR">
                <a:solidFill>
                  <a:srgbClr val="FFFFFF"/>
                </a:solidFill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xmlns="" id="{36E6CD2E-22EE-48DA-92EF-423C09E680BF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defRPr/>
              </a:pPr>
              <a:endParaRPr lang="pt-BR" altLang="pt-BR">
                <a:solidFill>
                  <a:srgbClr val="FFFFFF"/>
                </a:solidFill>
              </a:endParaRPr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xmlns="" id="{C8EC7F90-09DC-47BE-8290-FD4DAE008A2D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defRPr/>
              </a:pPr>
              <a:endParaRPr lang="pt-BR" altLang="pt-BR">
                <a:solidFill>
                  <a:srgbClr val="FFFFFF"/>
                </a:solidFill>
              </a:endParaRPr>
            </a:p>
          </p:txBody>
        </p:sp>
      </p:grpSp>
      <p:sp>
        <p:nvSpPr>
          <p:cNvPr id="6759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6759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xmlns="" id="{41EEDAF7-3FD8-485D-82CB-7B1F1746FF1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xmlns="" id="{65BCA660-AACD-4544-9DE8-C370940176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xmlns="" id="{4F1F9D87-7BC3-4280-9630-2825A97356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6B626-F520-4C96-98FD-51908DDF8DB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76720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99EA0E31-73C9-4C42-AC0F-9C0611462D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xmlns="" id="{DC7C0599-5663-4438-95A5-61707F5845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6DBBA6F9-2A43-4506-9640-A62A317991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130C9-5383-49B3-9224-FDE29ECBE79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30951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99EA0E31-73C9-4C42-AC0F-9C0611462D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xmlns="" id="{DC7C0599-5663-4438-95A5-61707F5845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6DBBA6F9-2A43-4506-9640-A62A317991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7569F-4A62-4543-B0C7-45652B83116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85134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99EA0E31-73C9-4C42-AC0F-9C0611462D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DC7C0599-5663-4438-95A5-61707F5845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6DBBA6F9-2A43-4506-9640-A62A317991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C9BE0-6C33-44A4-9A7F-E7B1A4DB37A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44898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xmlns="" id="{99EA0E31-73C9-4C42-AC0F-9C0611462D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xmlns="" id="{DC7C0599-5663-4438-95A5-61707F5845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xmlns="" id="{6DBBA6F9-2A43-4506-9640-A62A317991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24D14-374B-4C3F-B493-C1F72DD5F93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73750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xmlns="" id="{99EA0E31-73C9-4C42-AC0F-9C0611462D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DC7C0599-5663-4438-95A5-61707F5845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xmlns="" id="{6DBBA6F9-2A43-4506-9640-A62A317991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1DEDE-7367-4F46-B497-8063B7E590A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22048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xmlns="" id="{99EA0E31-73C9-4C42-AC0F-9C0611462D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xmlns="" id="{DC7C0599-5663-4438-95A5-61707F5845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xmlns="" id="{6DBBA6F9-2A43-4506-9640-A62A317991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89782-07AD-415F-B375-4E3DB38A949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7952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11FDF9B2-F196-48EE-B687-67CB2141F7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xmlns="" id="{4D75D061-4E16-46F3-94FE-BD909A6866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497C573B-811C-40BF-8F23-C4FC8C2613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C79DD-6DDA-46A6-BB63-FC4FCB106C2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19339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99EA0E31-73C9-4C42-AC0F-9C0611462D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DC7C0599-5663-4438-95A5-61707F5845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6DBBA6F9-2A43-4506-9640-A62A317991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E39C8-4B00-49BD-9127-C46B01A24F0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00961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99EA0E31-73C9-4C42-AC0F-9C0611462D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DC7C0599-5663-4438-95A5-61707F5845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6DBBA6F9-2A43-4506-9640-A62A317991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FE7D2-65B1-46BF-BB65-F6DB3CB2DE8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3407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99EA0E31-73C9-4C42-AC0F-9C0611462D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xmlns="" id="{DC7C0599-5663-4438-95A5-61707F5845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6DBBA6F9-2A43-4506-9640-A62A317991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ED0FB-EB4B-4650-86E5-3221EAF978C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144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99EA0E31-73C9-4C42-AC0F-9C0611462D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xmlns="" id="{DC7C0599-5663-4438-95A5-61707F5845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6DBBA6F9-2A43-4506-9640-A62A317991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893CF-138F-4D3C-88EB-1843F623C21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04264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xmlns="" id="{99EA0E31-73C9-4C42-AC0F-9C0611462D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DC7C0599-5663-4438-95A5-61707F5845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xmlns="" id="{6DBBA6F9-2A43-4506-9640-A62A317991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B5738-471B-416E-8EA7-4FE961E528F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67805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4">
            <a:extLst>
              <a:ext uri="{FF2B5EF4-FFF2-40B4-BE49-F238E27FC236}">
                <a16:creationId xmlns:a16="http://schemas.microsoft.com/office/drawing/2014/main" xmlns="" id="{B9C4BD01-4B1C-4D41-B368-8DD48AD9D089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Retângulo 16">
            <a:extLst>
              <a:ext uri="{FF2B5EF4-FFF2-40B4-BE49-F238E27FC236}">
                <a16:creationId xmlns:a16="http://schemas.microsoft.com/office/drawing/2014/main" xmlns="" id="{171983F5-B000-4150-A0EA-62BD0FFBB522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Retângulo 17">
            <a:extLst>
              <a:ext uri="{FF2B5EF4-FFF2-40B4-BE49-F238E27FC236}">
                <a16:creationId xmlns:a16="http://schemas.microsoft.com/office/drawing/2014/main" xmlns="" id="{C2359F5F-5DC5-4BB8-9508-EE1114AD0691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" name="Retângulo 18">
            <a:extLst>
              <a:ext uri="{FF2B5EF4-FFF2-40B4-BE49-F238E27FC236}">
                <a16:creationId xmlns:a16="http://schemas.microsoft.com/office/drawing/2014/main" xmlns="" id="{342E32EC-E43B-44C6-9A89-62355AC74D08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Conector reto 19">
            <a:extLst>
              <a:ext uri="{FF2B5EF4-FFF2-40B4-BE49-F238E27FC236}">
                <a16:creationId xmlns:a16="http://schemas.microsoft.com/office/drawing/2014/main" xmlns="" id="{A5E736FF-2531-4E5B-B93E-369D08C888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" name="Conector reto 20">
            <a:extLst>
              <a:ext uri="{FF2B5EF4-FFF2-40B4-BE49-F238E27FC236}">
                <a16:creationId xmlns:a16="http://schemas.microsoft.com/office/drawing/2014/main" xmlns="" id="{6441C0D0-5558-40AD-A8A9-7A18040F6FA2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2" name="Conector reto 23">
            <a:extLst>
              <a:ext uri="{FF2B5EF4-FFF2-40B4-BE49-F238E27FC236}">
                <a16:creationId xmlns:a16="http://schemas.microsoft.com/office/drawing/2014/main" xmlns="" id="{E3A1673C-E2E6-47FC-BAEF-39B78270C2B1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3" name="Conector reto 24">
            <a:extLst>
              <a:ext uri="{FF2B5EF4-FFF2-40B4-BE49-F238E27FC236}">
                <a16:creationId xmlns:a16="http://schemas.microsoft.com/office/drawing/2014/main" xmlns="" id="{163AA8B3-D333-4C0F-A2DA-C58EAC67FE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" name="Conector reto 25">
            <a:extLst>
              <a:ext uri="{FF2B5EF4-FFF2-40B4-BE49-F238E27FC236}">
                <a16:creationId xmlns:a16="http://schemas.microsoft.com/office/drawing/2014/main" xmlns="" id="{9EAE3C7A-01D6-4D73-A411-9E92A28B10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" name="Conector reto 26">
            <a:extLst>
              <a:ext uri="{FF2B5EF4-FFF2-40B4-BE49-F238E27FC236}">
                <a16:creationId xmlns:a16="http://schemas.microsoft.com/office/drawing/2014/main" xmlns="" id="{B1ECBD4A-638B-4C88-96AF-9066AC59C31F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6" name="Retângulo 27">
            <a:extLst>
              <a:ext uri="{FF2B5EF4-FFF2-40B4-BE49-F238E27FC236}">
                <a16:creationId xmlns:a16="http://schemas.microsoft.com/office/drawing/2014/main" xmlns="" id="{64592BAB-42D9-4A9B-B517-3440C71125C5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xmlns="" id="{E5A9A0B6-15AA-48ED-8D1B-EAA2B651A5B6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9A51B9DE-9DE5-4B5F-AF96-46629402FF3F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xmlns="" id="{12D49616-C98B-44ED-A9F4-8A11B6262DB6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xmlns="" id="{CCBFBE4E-7CAF-4945-AB2E-0AE3ADCD7F75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xmlns="" id="{FDD3B510-9DDB-4977-97BA-D7123193125A}"/>
              </a:ext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22" name="Espaço Reservado para Data 27">
            <a:extLst>
              <a:ext uri="{FF2B5EF4-FFF2-40B4-BE49-F238E27FC236}">
                <a16:creationId xmlns:a16="http://schemas.microsoft.com/office/drawing/2014/main" xmlns="" id="{A254532A-4372-43C2-8139-64CE60C8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" name="Espaço Reservado para Rodapé 16">
            <a:extLst>
              <a:ext uri="{FF2B5EF4-FFF2-40B4-BE49-F238E27FC236}">
                <a16:creationId xmlns:a16="http://schemas.microsoft.com/office/drawing/2014/main" xmlns="" id="{747A9102-90D2-4198-938D-972CD4251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4" name="Espaço Reservado para Número de Slide 28">
            <a:extLst>
              <a:ext uri="{FF2B5EF4-FFF2-40B4-BE49-F238E27FC236}">
                <a16:creationId xmlns:a16="http://schemas.microsoft.com/office/drawing/2014/main" xmlns="" id="{E6591637-0C6D-4736-8477-E8622505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2B4AD-C137-4CCA-943B-CE3FC479AD2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97105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ector reto 15">
            <a:extLst>
              <a:ext uri="{FF2B5EF4-FFF2-40B4-BE49-F238E27FC236}">
                <a16:creationId xmlns:a16="http://schemas.microsoft.com/office/drawing/2014/main" xmlns="" id="{3BCEF240-B7D6-44C6-9DF8-C6D8D943925C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Conector reto 6">
            <a:extLst>
              <a:ext uri="{FF2B5EF4-FFF2-40B4-BE49-F238E27FC236}">
                <a16:creationId xmlns:a16="http://schemas.microsoft.com/office/drawing/2014/main" xmlns="" id="{82ED53DF-A60C-458C-8E9F-428FFBBC312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7" name="Retângulo 9">
            <a:extLst>
              <a:ext uri="{FF2B5EF4-FFF2-40B4-BE49-F238E27FC236}">
                <a16:creationId xmlns:a16="http://schemas.microsoft.com/office/drawing/2014/main" xmlns="" id="{1CB85700-01B0-4A6F-B6E6-1D26ACE75645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9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0" name="Elipse 11">
            <a:extLst>
              <a:ext uri="{FF2B5EF4-FFF2-40B4-BE49-F238E27FC236}">
                <a16:creationId xmlns:a16="http://schemas.microsoft.com/office/drawing/2014/main" xmlns="" id="{1CA79950-38A7-4A58-8B2B-DDDB0712027B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Espaço Reservado para Data 6">
            <a:extLst>
              <a:ext uri="{FF2B5EF4-FFF2-40B4-BE49-F238E27FC236}">
                <a16:creationId xmlns:a16="http://schemas.microsoft.com/office/drawing/2014/main" xmlns="" id="{58E247D9-8783-4037-82D1-FCE64548A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Espaço Reservado para Número de Slide 8">
            <a:extLst>
              <a:ext uri="{FF2B5EF4-FFF2-40B4-BE49-F238E27FC236}">
                <a16:creationId xmlns:a16="http://schemas.microsoft.com/office/drawing/2014/main" xmlns="" id="{B37F5EE6-811E-4E07-B6ED-79CA752565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E5A76-9031-4FCE-8E44-C4EAFB8EC5F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13" name="Espaço Reservado para Rodapé 9">
            <a:extLst>
              <a:ext uri="{FF2B5EF4-FFF2-40B4-BE49-F238E27FC236}">
                <a16:creationId xmlns:a16="http://schemas.microsoft.com/office/drawing/2014/main" xmlns="" id="{80169CAF-5A98-419F-A465-E29468443DF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7291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Cabeçalho da Seçã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4">
            <a:extLst>
              <a:ext uri="{FF2B5EF4-FFF2-40B4-BE49-F238E27FC236}">
                <a16:creationId xmlns:a16="http://schemas.microsoft.com/office/drawing/2014/main" xmlns="" id="{FDB3C1B9-C85C-436E-83D6-685BCC962CB5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Retângulo 16">
            <a:extLst>
              <a:ext uri="{FF2B5EF4-FFF2-40B4-BE49-F238E27FC236}">
                <a16:creationId xmlns:a16="http://schemas.microsoft.com/office/drawing/2014/main" xmlns="" id="{3EF2E1B5-2FF8-4853-BE16-FE9F469DF04A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Retângulo 17">
            <a:extLst>
              <a:ext uri="{FF2B5EF4-FFF2-40B4-BE49-F238E27FC236}">
                <a16:creationId xmlns:a16="http://schemas.microsoft.com/office/drawing/2014/main" xmlns="" id="{098618C0-48D8-4DC8-B3DE-0AB6CB1C50BC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" name="Retângulo 18">
            <a:extLst>
              <a:ext uri="{FF2B5EF4-FFF2-40B4-BE49-F238E27FC236}">
                <a16:creationId xmlns:a16="http://schemas.microsoft.com/office/drawing/2014/main" xmlns="" id="{D6A2905B-55F0-444D-BCCC-68FD299926A7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8" name="Conector reto 19">
            <a:extLst>
              <a:ext uri="{FF2B5EF4-FFF2-40B4-BE49-F238E27FC236}">
                <a16:creationId xmlns:a16="http://schemas.microsoft.com/office/drawing/2014/main" xmlns="" id="{A6244D39-2F76-4D06-A2EA-67575DB933B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9" name="Conector reto 20">
            <a:extLst>
              <a:ext uri="{FF2B5EF4-FFF2-40B4-BE49-F238E27FC236}">
                <a16:creationId xmlns:a16="http://schemas.microsoft.com/office/drawing/2014/main" xmlns="" id="{7F9ADA41-ECA9-4E7F-8F63-6CED53130128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0" name="Conector reto 23">
            <a:extLst>
              <a:ext uri="{FF2B5EF4-FFF2-40B4-BE49-F238E27FC236}">
                <a16:creationId xmlns:a16="http://schemas.microsoft.com/office/drawing/2014/main" xmlns="" id="{B9C6F357-0963-4775-97AD-3F9BC9C5C95E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1" name="Conector reto 24">
            <a:extLst>
              <a:ext uri="{FF2B5EF4-FFF2-40B4-BE49-F238E27FC236}">
                <a16:creationId xmlns:a16="http://schemas.microsoft.com/office/drawing/2014/main" xmlns="" id="{965D8374-0A11-4389-8E06-5587B0AD76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2" name="Conector reto 25">
            <a:extLst>
              <a:ext uri="{FF2B5EF4-FFF2-40B4-BE49-F238E27FC236}">
                <a16:creationId xmlns:a16="http://schemas.microsoft.com/office/drawing/2014/main" xmlns="" id="{AF487811-79AD-4EC3-908A-DD664F7BDE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3" name="Retângulo 26">
            <a:extLst>
              <a:ext uri="{FF2B5EF4-FFF2-40B4-BE49-F238E27FC236}">
                <a16:creationId xmlns:a16="http://schemas.microsoft.com/office/drawing/2014/main" xmlns="" id="{BF1D6E35-B70F-46D8-B778-0BE3CAA51CBA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xmlns="" id="{34B682B4-2AF9-4426-87A8-829839EC3928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78214AEA-DB59-4CD0-B28A-6DE0AD641735}"/>
              </a:ext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97E05AD1-735C-4ADA-A1F9-113A194A5C86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xmlns="" id="{57207AF7-6561-4F61-9F9B-32FD53BD1932}"/>
              </a:ext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xmlns="" id="{B3416478-8DB2-413C-9899-8300C7DEE8C5}"/>
              </a:ext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9" name="Conector reto 32">
            <a:extLst>
              <a:ext uri="{FF2B5EF4-FFF2-40B4-BE49-F238E27FC236}">
                <a16:creationId xmlns:a16="http://schemas.microsoft.com/office/drawing/2014/main" xmlns="" id="{624B9B4C-D7E3-430A-AD13-505232B4AF66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0" name="Espaço Reservado para Data 3">
            <a:extLst>
              <a:ext uri="{FF2B5EF4-FFF2-40B4-BE49-F238E27FC236}">
                <a16:creationId xmlns:a16="http://schemas.microsoft.com/office/drawing/2014/main" xmlns="" id="{173096AE-2609-48D4-9A33-81A2B2BA22D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" name="Espaço Reservado para Rodapé 4">
            <a:extLst>
              <a:ext uri="{FF2B5EF4-FFF2-40B4-BE49-F238E27FC236}">
                <a16:creationId xmlns:a16="http://schemas.microsoft.com/office/drawing/2014/main" xmlns="" id="{CCD73B2D-37D0-4FD4-B51E-62A880A66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Número de Slide 5">
            <a:extLst>
              <a:ext uri="{FF2B5EF4-FFF2-40B4-BE49-F238E27FC236}">
                <a16:creationId xmlns:a16="http://schemas.microsoft.com/office/drawing/2014/main" xmlns="" id="{23883A88-47E8-4225-8D43-052C3D771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A68DD-9FA7-4B91-B71C-CB70005ABD1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30330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13">
            <a:extLst>
              <a:ext uri="{FF2B5EF4-FFF2-40B4-BE49-F238E27FC236}">
                <a16:creationId xmlns:a16="http://schemas.microsoft.com/office/drawing/2014/main" xmlns="" id="{F61C8F49-BE2D-41AC-A3F1-B3BD69B8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xmlns="" id="{0EAA77C8-4CBE-4AF2-9F25-3862C92DE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>
            <a:extLst>
              <a:ext uri="{FF2B5EF4-FFF2-40B4-BE49-F238E27FC236}">
                <a16:creationId xmlns:a16="http://schemas.microsoft.com/office/drawing/2014/main" xmlns="" id="{E817B3A3-66EB-4325-9D88-4BE06B24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C9D0E-232C-45EF-9717-FB5EE2B7861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92366757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7" name="Espaço Reservado para Data 13">
            <a:extLst>
              <a:ext uri="{FF2B5EF4-FFF2-40B4-BE49-F238E27FC236}">
                <a16:creationId xmlns:a16="http://schemas.microsoft.com/office/drawing/2014/main" xmlns="" id="{F61C8F49-BE2D-41AC-A3F1-B3BD69B8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2">
            <a:extLst>
              <a:ext uri="{FF2B5EF4-FFF2-40B4-BE49-F238E27FC236}">
                <a16:creationId xmlns:a16="http://schemas.microsoft.com/office/drawing/2014/main" xmlns="" id="{0EAA77C8-4CBE-4AF2-9F25-3862C92DE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22">
            <a:extLst>
              <a:ext uri="{FF2B5EF4-FFF2-40B4-BE49-F238E27FC236}">
                <a16:creationId xmlns:a16="http://schemas.microsoft.com/office/drawing/2014/main" xmlns="" id="{E817B3A3-66EB-4325-9D88-4BE06B24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70FFC-17E3-4B0F-9090-6BE0C6A96E0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933370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11FDF9B2-F196-48EE-B687-67CB2141F7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xmlns="" id="{4D75D061-4E16-46F3-94FE-BD909A6866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497C573B-811C-40BF-8F23-C4FC8C2613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F4FAA-1296-4162-8B9D-B5599E01D94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625487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ector reto 15">
            <a:extLst>
              <a:ext uri="{FF2B5EF4-FFF2-40B4-BE49-F238E27FC236}">
                <a16:creationId xmlns:a16="http://schemas.microsoft.com/office/drawing/2014/main" xmlns="" id="{A51C55D2-3529-492E-B1C5-269907423F9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Conector reto 6">
            <a:extLst>
              <a:ext uri="{FF2B5EF4-FFF2-40B4-BE49-F238E27FC236}">
                <a16:creationId xmlns:a16="http://schemas.microsoft.com/office/drawing/2014/main" xmlns="" id="{DBAD6CA0-3D50-4B03-A5C2-A1B60B81913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6" name="Retângulo 9">
            <a:extLst>
              <a:ext uri="{FF2B5EF4-FFF2-40B4-BE49-F238E27FC236}">
                <a16:creationId xmlns:a16="http://schemas.microsoft.com/office/drawing/2014/main" xmlns="" id="{766150CB-3AEE-4662-97E1-2DF66A4C996E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8" name="Elipse 11">
            <a:extLst>
              <a:ext uri="{FF2B5EF4-FFF2-40B4-BE49-F238E27FC236}">
                <a16:creationId xmlns:a16="http://schemas.microsoft.com/office/drawing/2014/main" xmlns="" id="{C5CB79FF-A831-437B-89AC-8CE6D98F5CCE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9" name="Espaço Reservado para Data 5">
            <a:extLst>
              <a:ext uri="{FF2B5EF4-FFF2-40B4-BE49-F238E27FC236}">
                <a16:creationId xmlns:a16="http://schemas.microsoft.com/office/drawing/2014/main" xmlns="" id="{9F5E22A0-9966-4DD5-BA79-7D81756D1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6">
            <a:extLst>
              <a:ext uri="{FF2B5EF4-FFF2-40B4-BE49-F238E27FC236}">
                <a16:creationId xmlns:a16="http://schemas.microsoft.com/office/drawing/2014/main" xmlns="" id="{33528EEC-7EEB-4943-95E4-431CE07B45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4DFCF-5F2B-4F4C-8E6F-BE45D22E00A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11" name="Espaço Reservado para Rodapé 7">
            <a:extLst>
              <a:ext uri="{FF2B5EF4-FFF2-40B4-BE49-F238E27FC236}">
                <a16:creationId xmlns:a16="http://schemas.microsoft.com/office/drawing/2014/main" xmlns="" id="{6684A037-E6D2-47DF-A736-1D6EFA00D74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9064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3">
            <a:extLst>
              <a:ext uri="{FF2B5EF4-FFF2-40B4-BE49-F238E27FC236}">
                <a16:creationId xmlns:a16="http://schemas.microsoft.com/office/drawing/2014/main" xmlns="" id="{F61C8F49-BE2D-41AC-A3F1-B3BD69B8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0EAA77C8-4CBE-4AF2-9F25-3862C92DE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22">
            <a:extLst>
              <a:ext uri="{FF2B5EF4-FFF2-40B4-BE49-F238E27FC236}">
                <a16:creationId xmlns:a16="http://schemas.microsoft.com/office/drawing/2014/main" xmlns="" id="{E817B3A3-66EB-4325-9D88-4BE06B24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89195-28B5-41C0-A04B-75C89F4144C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35690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14">
            <a:extLst>
              <a:ext uri="{FF2B5EF4-FFF2-40B4-BE49-F238E27FC236}">
                <a16:creationId xmlns:a16="http://schemas.microsoft.com/office/drawing/2014/main" xmlns="" id="{4038CCFD-C50F-4CB4-8D15-FCD580438AD7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Conector reto 16">
            <a:extLst>
              <a:ext uri="{FF2B5EF4-FFF2-40B4-BE49-F238E27FC236}">
                <a16:creationId xmlns:a16="http://schemas.microsoft.com/office/drawing/2014/main" xmlns="" id="{6F0A2CD2-42C2-4062-B270-0612D3DE7C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Conector reto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8" name="Conector reto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9" name="Retângulo 19">
            <a:extLst>
              <a:ext uri="{FF2B5EF4-FFF2-40B4-BE49-F238E27FC236}">
                <a16:creationId xmlns:a16="http://schemas.microsoft.com/office/drawing/2014/main" xmlns="" id="{A673FC0F-AE16-4EDE-B056-4EA28E3B6089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0" name="Conector reto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7693285B-BA3F-4C6C-BF2A-C7360EEB888A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2" name="Espaço Reservado para Data 20">
            <a:extLst>
              <a:ext uri="{FF2B5EF4-FFF2-40B4-BE49-F238E27FC236}">
                <a16:creationId xmlns:a16="http://schemas.microsoft.com/office/drawing/2014/main" xmlns="" id="{44AC1619-9519-410D-8643-C31962928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Espaço Reservado para Número de Slide 21">
            <a:extLst>
              <a:ext uri="{FF2B5EF4-FFF2-40B4-BE49-F238E27FC236}">
                <a16:creationId xmlns:a16="http://schemas.microsoft.com/office/drawing/2014/main" xmlns="" id="{39C9A5BE-0449-4E1C-8B82-C71F6219F4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C5BF1-1A39-49D5-90CB-214ED6C46CA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14" name="Espaço Reservado para Rodapé 22">
            <a:extLst>
              <a:ext uri="{FF2B5EF4-FFF2-40B4-BE49-F238E27FC236}">
                <a16:creationId xmlns:a16="http://schemas.microsoft.com/office/drawing/2014/main" xmlns="" id="{40D0574E-70F6-473A-88C3-DD6A22DAD0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484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14">
            <a:extLst>
              <a:ext uri="{FF2B5EF4-FFF2-40B4-BE49-F238E27FC236}">
                <a16:creationId xmlns:a16="http://schemas.microsoft.com/office/drawing/2014/main" xmlns="" id="{A7EED5EC-6F3C-4D91-B7AF-EF4ED0DE38C2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xmlns="" id="{D268A930-2F66-4A48-9732-12A7C6A85525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" name="Conector reto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8" name="Retângulo 18">
            <a:extLst>
              <a:ext uri="{FF2B5EF4-FFF2-40B4-BE49-F238E27FC236}">
                <a16:creationId xmlns:a16="http://schemas.microsoft.com/office/drawing/2014/main" xmlns="" id="{0BB33871-6046-44F3-AA21-A3E50FE07E27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9" name="Conector reto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0" name="Conector reto 20">
            <a:extLst>
              <a:ext uri="{FF2B5EF4-FFF2-40B4-BE49-F238E27FC236}">
                <a16:creationId xmlns:a16="http://schemas.microsoft.com/office/drawing/2014/main" xmlns="" id="{AC417385-6EEB-4DB2-A76C-A0E5678CC9B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1" name="Conector reto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2" name="Espaço Reservado para Data 16">
            <a:extLst>
              <a:ext uri="{FF2B5EF4-FFF2-40B4-BE49-F238E27FC236}">
                <a16:creationId xmlns:a16="http://schemas.microsoft.com/office/drawing/2014/main" xmlns="" id="{506FAA01-6652-4921-BB10-1D0437CF2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Espaço Reservado para Número de Slide 17">
            <a:extLst>
              <a:ext uri="{FF2B5EF4-FFF2-40B4-BE49-F238E27FC236}">
                <a16:creationId xmlns:a16="http://schemas.microsoft.com/office/drawing/2014/main" xmlns="" id="{3B3911DE-8F7D-4585-9315-4E88423118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9F3BA-3E46-4085-B9B5-59F85DC1427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14" name="Espaço Reservado para Rodapé 20">
            <a:extLst>
              <a:ext uri="{FF2B5EF4-FFF2-40B4-BE49-F238E27FC236}">
                <a16:creationId xmlns:a16="http://schemas.microsoft.com/office/drawing/2014/main" xmlns="" id="{285B3998-76C0-4CF6-846F-A4F147FFA71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56450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>
            <a:extLst>
              <a:ext uri="{FF2B5EF4-FFF2-40B4-BE49-F238E27FC236}">
                <a16:creationId xmlns:a16="http://schemas.microsoft.com/office/drawing/2014/main" xmlns="" id="{F61C8F49-BE2D-41AC-A3F1-B3BD69B8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xmlns="" id="{0EAA77C8-4CBE-4AF2-9F25-3862C92DE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>
            <a:extLst>
              <a:ext uri="{FF2B5EF4-FFF2-40B4-BE49-F238E27FC236}">
                <a16:creationId xmlns:a16="http://schemas.microsoft.com/office/drawing/2014/main" xmlns="" id="{E817B3A3-66EB-4325-9D88-4BE06B24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F9BE2-03A7-47D9-A13B-1544119EE61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01048947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>
            <a:extLst>
              <a:ext uri="{FF2B5EF4-FFF2-40B4-BE49-F238E27FC236}">
                <a16:creationId xmlns:a16="http://schemas.microsoft.com/office/drawing/2014/main" xmlns="" id="{F61C8F49-BE2D-41AC-A3F1-B3BD69B8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xmlns="" id="{0EAA77C8-4CBE-4AF2-9F25-3862C92DE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>
            <a:extLst>
              <a:ext uri="{FF2B5EF4-FFF2-40B4-BE49-F238E27FC236}">
                <a16:creationId xmlns:a16="http://schemas.microsoft.com/office/drawing/2014/main" xmlns="" id="{E817B3A3-66EB-4325-9D88-4BE06B24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D8AAA-1A7A-4C15-BADD-CBCE672528F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33858427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Espaço Reservado para Data 13">
            <a:extLst>
              <a:ext uri="{FF2B5EF4-FFF2-40B4-BE49-F238E27FC236}">
                <a16:creationId xmlns:a16="http://schemas.microsoft.com/office/drawing/2014/main" xmlns="" id="{F61C8F49-BE2D-41AC-A3F1-B3BD69B8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xmlns="" id="{0EAA77C8-4CBE-4AF2-9F25-3862C92DE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>
            <a:extLst>
              <a:ext uri="{FF2B5EF4-FFF2-40B4-BE49-F238E27FC236}">
                <a16:creationId xmlns:a16="http://schemas.microsoft.com/office/drawing/2014/main" xmlns="" id="{E817B3A3-66EB-4325-9D88-4BE06B24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B90ED-0DAB-45D3-BB5B-8C21D8A1300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97024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11FDF9B2-F196-48EE-B687-67CB2141F7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4D75D061-4E16-46F3-94FE-BD909A6866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497C573B-811C-40BF-8F23-C4FC8C2613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CC26D-D0F2-4A53-A3F3-89954BE6248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3631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xmlns="" id="{11FDF9B2-F196-48EE-B687-67CB2141F7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xmlns="" id="{4D75D061-4E16-46F3-94FE-BD909A6866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xmlns="" id="{497C573B-811C-40BF-8F23-C4FC8C2613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B9F0C-3E27-48FB-AB12-4389B72FEB1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4181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xmlns="" id="{11FDF9B2-F196-48EE-B687-67CB2141F7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4D75D061-4E16-46F3-94FE-BD909A6866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xmlns="" id="{497C573B-811C-40BF-8F23-C4FC8C2613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F6972-46A1-49D8-B903-14A5E0F0C8C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15010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xmlns="" id="{11FDF9B2-F196-48EE-B687-67CB2141F7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xmlns="" id="{4D75D061-4E16-46F3-94FE-BD909A6866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xmlns="" id="{497C573B-811C-40BF-8F23-C4FC8C2613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79595-1820-4AB4-9E1B-EC4EAE852D6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2548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11FDF9B2-F196-48EE-B687-67CB2141F7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4D75D061-4E16-46F3-94FE-BD909A6866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497C573B-811C-40BF-8F23-C4FC8C2613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11129-2269-4E01-A492-2DA33DDC682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71315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11FDF9B2-F196-48EE-B687-67CB2141F7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xmlns="" id="{4D75D061-4E16-46F3-94FE-BD909A6866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497C573B-811C-40BF-8F23-C4FC8C2613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2B5F0-1900-4018-AD69-FDF02B3768C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549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6563" name="Freeform 3">
              <a:extLst>
                <a:ext uri="{FF2B5EF4-FFF2-40B4-BE49-F238E27FC236}">
                  <a16:creationId xmlns:a16="http://schemas.microsoft.com/office/drawing/2014/main" xmlns="" id="{A8C8F8EC-DBA3-48A6-A194-66413654C6D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66564" name="Freeform 4">
              <a:extLst>
                <a:ext uri="{FF2B5EF4-FFF2-40B4-BE49-F238E27FC236}">
                  <a16:creationId xmlns:a16="http://schemas.microsoft.com/office/drawing/2014/main" xmlns="" id="{A0771915-62FF-4927-98BB-58F670F9006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66565" name="Freeform 5">
              <a:extLst>
                <a:ext uri="{FF2B5EF4-FFF2-40B4-BE49-F238E27FC236}">
                  <a16:creationId xmlns:a16="http://schemas.microsoft.com/office/drawing/2014/main" xmlns="" id="{C8C49F03-A4AE-42F9-B32C-06DB593A3E4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66566" name="Freeform 6">
              <a:extLst>
                <a:ext uri="{FF2B5EF4-FFF2-40B4-BE49-F238E27FC236}">
                  <a16:creationId xmlns:a16="http://schemas.microsoft.com/office/drawing/2014/main" xmlns="" id="{7FB7E319-9872-48FC-999B-8DD1CDB67F0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/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xmlns="" id="{D015704F-8BF5-4592-B3D4-DD9EEE7C83DC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37" name="Oval 8">
              <a:extLst>
                <a:ext uri="{FF2B5EF4-FFF2-40B4-BE49-F238E27FC236}">
                  <a16:creationId xmlns:a16="http://schemas.microsoft.com/office/drawing/2014/main" xmlns="" id="{1F9B531D-5892-49A6-ADED-6A5655BA8F5B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  <p:sp>
          <p:nvSpPr>
            <p:cNvPr id="1038" name="Oval 9">
              <a:extLst>
                <a:ext uri="{FF2B5EF4-FFF2-40B4-BE49-F238E27FC236}">
                  <a16:creationId xmlns:a16="http://schemas.microsoft.com/office/drawing/2014/main" xmlns="" id="{47DA0E5C-D130-4323-BCF7-3CB4D64D423F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defRPr/>
              </a:pPr>
              <a:endParaRPr lang="pt-BR" altLang="pt-BR"/>
            </a:p>
          </p:txBody>
        </p:sp>
      </p:grpSp>
      <p:sp>
        <p:nvSpPr>
          <p:cNvPr id="66570" name="Rectangle 10">
            <a:extLst>
              <a:ext uri="{FF2B5EF4-FFF2-40B4-BE49-F238E27FC236}">
                <a16:creationId xmlns:a16="http://schemas.microsoft.com/office/drawing/2014/main" xmlns="" id="{807E9387-5FE2-4E95-9203-F00128836C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66571" name="Rectangle 11">
            <a:extLst>
              <a:ext uri="{FF2B5EF4-FFF2-40B4-BE49-F238E27FC236}">
                <a16:creationId xmlns:a16="http://schemas.microsoft.com/office/drawing/2014/main" xmlns="" id="{3F2893EC-D92E-4CB1-B457-7E09308E5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6572" name="Rectangle 12">
            <a:extLst>
              <a:ext uri="{FF2B5EF4-FFF2-40B4-BE49-F238E27FC236}">
                <a16:creationId xmlns:a16="http://schemas.microsoft.com/office/drawing/2014/main" xmlns="" id="{11FDF9B2-F196-48EE-B687-67CB2141F7A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73" name="Rectangle 13">
            <a:extLst>
              <a:ext uri="{FF2B5EF4-FFF2-40B4-BE49-F238E27FC236}">
                <a16:creationId xmlns:a16="http://schemas.microsoft.com/office/drawing/2014/main" xmlns="" id="{4D75D061-4E16-46F3-94FE-BD909A6866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74" name="Rectangle 14">
            <a:extLst>
              <a:ext uri="{FF2B5EF4-FFF2-40B4-BE49-F238E27FC236}">
                <a16:creationId xmlns:a16="http://schemas.microsoft.com/office/drawing/2014/main" xmlns="" id="{497C573B-811C-40BF-8F23-C4FC8C26130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07E2A81-6E4D-453C-BE40-3729DF0CF82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858" r:id="rId1"/>
    <p:sldLayoutId id="2147485830" r:id="rId2"/>
    <p:sldLayoutId id="2147485831" r:id="rId3"/>
    <p:sldLayoutId id="2147485832" r:id="rId4"/>
    <p:sldLayoutId id="2147485833" r:id="rId5"/>
    <p:sldLayoutId id="2147485834" r:id="rId6"/>
    <p:sldLayoutId id="2147485835" r:id="rId7"/>
    <p:sldLayoutId id="2147485836" r:id="rId8"/>
    <p:sldLayoutId id="2147485837" r:id="rId9"/>
    <p:sldLayoutId id="2147485838" r:id="rId10"/>
    <p:sldLayoutId id="2147485839" r:id="rId11"/>
    <p:sldLayoutId id="214748584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6563" name="Freeform 3">
              <a:extLst>
                <a:ext uri="{FF2B5EF4-FFF2-40B4-BE49-F238E27FC236}">
                  <a16:creationId xmlns:a16="http://schemas.microsoft.com/office/drawing/2014/main" xmlns="" id="{12C660DE-16C7-4A67-9F48-DEE95B5FBBC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66564" name="Freeform 4">
              <a:extLst>
                <a:ext uri="{FF2B5EF4-FFF2-40B4-BE49-F238E27FC236}">
                  <a16:creationId xmlns:a16="http://schemas.microsoft.com/office/drawing/2014/main" xmlns="" id="{C91547D9-9841-4CCD-80A6-4453E81F43D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66565" name="Freeform 5">
              <a:extLst>
                <a:ext uri="{FF2B5EF4-FFF2-40B4-BE49-F238E27FC236}">
                  <a16:creationId xmlns:a16="http://schemas.microsoft.com/office/drawing/2014/main" xmlns="" id="{B3A21F1F-FD0D-4391-B183-918937F9477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66566" name="Freeform 6">
              <a:extLst>
                <a:ext uri="{FF2B5EF4-FFF2-40B4-BE49-F238E27FC236}">
                  <a16:creationId xmlns:a16="http://schemas.microsoft.com/office/drawing/2014/main" xmlns="" id="{5081E504-19CD-4E42-A68A-23C9CE96AAE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pt-BR">
                <a:solidFill>
                  <a:srgbClr val="FFFFFF"/>
                </a:solidFill>
              </a:endParaRPr>
            </a:p>
          </p:txBody>
        </p:sp>
        <p:sp>
          <p:nvSpPr>
            <p:cNvPr id="4108" name="Oval 7">
              <a:extLst>
                <a:ext uri="{FF2B5EF4-FFF2-40B4-BE49-F238E27FC236}">
                  <a16:creationId xmlns:a16="http://schemas.microsoft.com/office/drawing/2014/main" xmlns="" id="{FE8A506B-51FB-4629-99E0-31D89C81D8F8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defRPr/>
              </a:pPr>
              <a:endParaRPr lang="pt-BR" altLang="pt-BR">
                <a:solidFill>
                  <a:srgbClr val="FFFFFF"/>
                </a:solidFill>
              </a:endParaRPr>
            </a:p>
          </p:txBody>
        </p:sp>
        <p:sp>
          <p:nvSpPr>
            <p:cNvPr id="4109" name="Oval 8">
              <a:extLst>
                <a:ext uri="{FF2B5EF4-FFF2-40B4-BE49-F238E27FC236}">
                  <a16:creationId xmlns:a16="http://schemas.microsoft.com/office/drawing/2014/main" xmlns="" id="{566B7841-E067-4BC8-9EE3-084D6EC440D5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defRPr/>
              </a:pPr>
              <a:endParaRPr lang="pt-BR" altLang="pt-BR">
                <a:solidFill>
                  <a:srgbClr val="FFFFFF"/>
                </a:solidFill>
              </a:endParaRPr>
            </a:p>
          </p:txBody>
        </p:sp>
        <p:sp>
          <p:nvSpPr>
            <p:cNvPr id="4110" name="Oval 9">
              <a:extLst>
                <a:ext uri="{FF2B5EF4-FFF2-40B4-BE49-F238E27FC236}">
                  <a16:creationId xmlns:a16="http://schemas.microsoft.com/office/drawing/2014/main" xmlns="" id="{B473C7DF-3E32-44C5-8DE7-20524C2099F0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>
                <a:defRPr/>
              </a:pPr>
              <a:endParaRPr lang="pt-BR" altLang="pt-BR">
                <a:solidFill>
                  <a:srgbClr val="FFFFFF"/>
                </a:solidFill>
              </a:endParaRPr>
            </a:p>
          </p:txBody>
        </p:sp>
      </p:grpSp>
      <p:sp>
        <p:nvSpPr>
          <p:cNvPr id="66570" name="Rectangle 10">
            <a:extLst>
              <a:ext uri="{FF2B5EF4-FFF2-40B4-BE49-F238E27FC236}">
                <a16:creationId xmlns:a16="http://schemas.microsoft.com/office/drawing/2014/main" xmlns="" id="{05AE9455-C486-4116-A475-91268FA8BF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66571" name="Rectangle 11">
            <a:extLst>
              <a:ext uri="{FF2B5EF4-FFF2-40B4-BE49-F238E27FC236}">
                <a16:creationId xmlns:a16="http://schemas.microsoft.com/office/drawing/2014/main" xmlns="" id="{5D4D4456-C1BF-41A7-AACF-3F3E23E52C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66572" name="Rectangle 12">
            <a:extLst>
              <a:ext uri="{FF2B5EF4-FFF2-40B4-BE49-F238E27FC236}">
                <a16:creationId xmlns:a16="http://schemas.microsoft.com/office/drawing/2014/main" xmlns="" id="{99EA0E31-73C9-4C42-AC0F-9C0611462DA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6573" name="Rectangle 13">
            <a:extLst>
              <a:ext uri="{FF2B5EF4-FFF2-40B4-BE49-F238E27FC236}">
                <a16:creationId xmlns:a16="http://schemas.microsoft.com/office/drawing/2014/main" xmlns="" id="{DC7C0599-5663-4438-95A5-61707F58458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6574" name="Rectangle 14">
            <a:extLst>
              <a:ext uri="{FF2B5EF4-FFF2-40B4-BE49-F238E27FC236}">
                <a16:creationId xmlns:a16="http://schemas.microsoft.com/office/drawing/2014/main" xmlns="" id="{6DBBA6F9-2A43-4506-9640-A62A3179911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4070820-0AEA-4E51-B4C0-5597974F44D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859" r:id="rId1"/>
    <p:sldLayoutId id="2147485841" r:id="rId2"/>
    <p:sldLayoutId id="2147485842" r:id="rId3"/>
    <p:sldLayoutId id="2147485843" r:id="rId4"/>
    <p:sldLayoutId id="2147485844" r:id="rId5"/>
    <p:sldLayoutId id="2147485845" r:id="rId6"/>
    <p:sldLayoutId id="2147485846" r:id="rId7"/>
    <p:sldLayoutId id="2147485847" r:id="rId8"/>
    <p:sldLayoutId id="2147485848" r:id="rId9"/>
    <p:sldLayoutId id="2147485849" r:id="rId10"/>
    <p:sldLayoutId id="2147485850" r:id="rId11"/>
    <p:sldLayoutId id="214748585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>
            <a:extLst>
              <a:ext uri="{FF2B5EF4-FFF2-40B4-BE49-F238E27FC236}">
                <a16:creationId xmlns:a16="http://schemas.microsoft.com/office/drawing/2014/main" xmlns="" id="{D5409C3E-08F8-492A-804C-3325307A9A8D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2" name="Espaço Reservado para Título 21">
            <a:extLst>
              <a:ext uri="{FF2B5EF4-FFF2-40B4-BE49-F238E27FC236}">
                <a16:creationId xmlns:a16="http://schemas.microsoft.com/office/drawing/2014/main" xmlns="" id="{5055BAC4-D207-46DE-B978-54486F8EF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14" name="Espaço Reservado para Data 13">
            <a:extLst>
              <a:ext uri="{FF2B5EF4-FFF2-40B4-BE49-F238E27FC236}">
                <a16:creationId xmlns:a16="http://schemas.microsoft.com/office/drawing/2014/main" xmlns="" id="{F61C8F49-BE2D-41AC-A3F1-B3BD69B88C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775F55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0EAA77C8-4CBE-4AF2-9F25-3862C92DE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775F55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Conector reto 6">
            <a:extLst>
              <a:ext uri="{FF2B5EF4-FFF2-40B4-BE49-F238E27FC236}">
                <a16:creationId xmlns:a16="http://schemas.microsoft.com/office/drawing/2014/main" xmlns="" id="{2D9A6743-1376-4553-887A-2269149B31E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080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5159FD0F-3936-472A-9E15-7A41CE32497F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082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a-E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5485010B-B423-48C7-9D4C-6F2701AA929F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3" name="Espaço Reservado para Número de Slide 22">
            <a:extLst>
              <a:ext uri="{FF2B5EF4-FFF2-40B4-BE49-F238E27FC236}">
                <a16:creationId xmlns:a16="http://schemas.microsoft.com/office/drawing/2014/main" xmlns="" id="{E817B3A3-66EB-4325-9D88-4BE06B24F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634AB9-7285-4848-87DC-442C6561A9A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60" r:id="rId1"/>
    <p:sldLayoutId id="2147485861" r:id="rId2"/>
    <p:sldLayoutId id="2147485862" r:id="rId3"/>
    <p:sldLayoutId id="2147485852" r:id="rId4"/>
    <p:sldLayoutId id="2147485853" r:id="rId5"/>
    <p:sldLayoutId id="2147485863" r:id="rId6"/>
    <p:sldLayoutId id="2147485854" r:id="rId7"/>
    <p:sldLayoutId id="2147485864" r:id="rId8"/>
    <p:sldLayoutId id="2147485865" r:id="rId9"/>
    <p:sldLayoutId id="2147485855" r:id="rId10"/>
    <p:sldLayoutId id="2147485856" r:id="rId11"/>
    <p:sldLayoutId id="2147485857" r:id="rId12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82A0B9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C8D7E5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BC0B1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ensador.uol.com.br/autor/leonardo_boff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>
            <a:extLst>
              <a:ext uri="{FF2B5EF4-FFF2-40B4-BE49-F238E27FC236}">
                <a16:creationId xmlns:a16="http://schemas.microsoft.com/office/drawing/2014/main" xmlns="" id="{FFC72D18-39F8-4DD3-A0E6-BB5665DFD8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Century" pitchFamily="18" charset="0"/>
              </a:rPr>
              <a:t>Declínio funcional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25538"/>
            <a:ext cx="7056437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50825" y="6302375"/>
            <a:ext cx="191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chemeClr val="accent2"/>
                </a:solidFill>
                <a:latin typeface="Brush Script MT" panose="03060802040406070304" pitchFamily="66" charset="0"/>
              </a:rPr>
              <a:t>Dr. Sebastião Fernando P. Neves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xmlns="" id="{C89B8852-BCC9-41F8-9FF6-F17370333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PROMOÇÃO DA SAÚDE</a:t>
            </a:r>
          </a:p>
        </p:txBody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xmlns="" id="{C547978E-FC99-44CF-B912-830F2A7F3A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pt-BR"/>
              <a:t>Estratégias: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pt-BR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pt-BR">
                <a:effectLst/>
              </a:rPr>
              <a:t>transetorialidade,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pt-BR">
                <a:effectLst/>
              </a:rPr>
              <a:t>mobilização social e de parcerias na implementação das ações,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pt-BR">
                <a:effectLst/>
              </a:rPr>
              <a:t>sustentabilidade,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pt-BR">
                <a:effectLst/>
              </a:rPr>
              <a:t>defesa pública da saúde</a:t>
            </a:r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250825" y="6308725"/>
            <a:ext cx="191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chemeClr val="accent2"/>
                </a:solidFill>
                <a:latin typeface="Brush Script MT" panose="03060802040406070304" pitchFamily="66" charset="0"/>
              </a:rPr>
              <a:t>Dr. Sebastião Fernando P. Neves</a:t>
            </a:r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3276600" y="5805488"/>
            <a:ext cx="4572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Tahoma" panose="020B0604030504040204" pitchFamily="34" charset="0"/>
              </a:rPr>
              <a:t>Relatório da VIII Conferência Nacional de Saúde (1986), que subsidiou o Capítulo Saúde da Constituição Brasileira (1988) e a legislação pertinente ao Sistema Único de Saúde (Lei Nº. 8080 de 19/9/1990).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build="p"/>
      <p:bldP spid="1955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9487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pt-BR" altLang="pt-BR" smtClean="0">
                <a:effectLst/>
              </a:rPr>
              <a:t>Campos de ação: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arenR"/>
            </a:pPr>
            <a:endParaRPr lang="pt-BR" altLang="pt-BR" sz="2800" smtClean="0">
              <a:effectLst/>
            </a:endParaRPr>
          </a:p>
          <a:p>
            <a:pPr marL="609600" indent="-609600" eaLnBrk="1" hangingPunct="1">
              <a:buFont typeface="Wingdings" panose="05000000000000000000" pitchFamily="2" charset="2"/>
              <a:buAutoNum type="arabicParenR"/>
            </a:pPr>
            <a:r>
              <a:rPr lang="pt-BR" altLang="pt-BR" sz="2800" smtClean="0">
                <a:effectLst/>
              </a:rPr>
              <a:t>implementação de políticas públicas saudáveis, 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arenR"/>
            </a:pPr>
            <a:r>
              <a:rPr lang="pt-BR" altLang="pt-BR" sz="2800" smtClean="0">
                <a:effectLst/>
              </a:rPr>
              <a:t>Criação de ambientes saudáveis,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arenR"/>
            </a:pPr>
            <a:r>
              <a:rPr lang="pt-BR" altLang="pt-BR" sz="2800" smtClean="0">
                <a:effectLst/>
              </a:rPr>
              <a:t>Capacitação da comunidade,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arenR"/>
            </a:pPr>
            <a:r>
              <a:rPr lang="pt-BR" altLang="pt-BR" sz="2800" smtClean="0">
                <a:effectLst/>
              </a:rPr>
              <a:t>desenvolvimento de habilidades individuais e coletivas,</a:t>
            </a:r>
          </a:p>
          <a:p>
            <a:pPr marL="609600" indent="-609600" eaLnBrk="1" hangingPunct="1">
              <a:buFont typeface="Wingdings" panose="05000000000000000000" pitchFamily="2" charset="2"/>
              <a:buAutoNum type="arabicParenR"/>
            </a:pPr>
            <a:r>
              <a:rPr lang="pt-BR" altLang="pt-BR" sz="2800" smtClean="0">
                <a:effectLst/>
              </a:rPr>
              <a:t>reorientação de serviços de saúde.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endParaRPr lang="pt-BR" altLang="pt-BR" smtClean="0">
              <a:effectLst/>
            </a:endParaRPr>
          </a:p>
        </p:txBody>
      </p:sp>
      <p:sp>
        <p:nvSpPr>
          <p:cNvPr id="197636" name="Rectangle 4">
            <a:extLst>
              <a:ext uri="{FF2B5EF4-FFF2-40B4-BE49-F238E27FC236}">
                <a16:creationId xmlns:a16="http://schemas.microsoft.com/office/drawing/2014/main" xmlns="" id="{76468D5D-E28B-4F80-B25C-830C1B3601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PROMOÇÃO DA SAÚDE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6011863" y="5949950"/>
            <a:ext cx="1692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latin typeface="High Tower Text" panose="02040502050506030303" pitchFamily="18" charset="0"/>
              </a:rPr>
              <a:t>Fonte: Carta de Otawa</a:t>
            </a:r>
            <a:r>
              <a:rPr lang="pt-BR" altLang="pt-BR" sz="1800">
                <a:latin typeface="High Tower Text" panose="02040502050506030303" pitchFamily="18" charset="0"/>
              </a:rPr>
              <a:t> </a:t>
            </a: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250825" y="6308725"/>
            <a:ext cx="191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chemeClr val="accent2"/>
                </a:solidFill>
                <a:latin typeface="Brush Script MT" panose="03060802040406070304" pitchFamily="66" charset="0"/>
              </a:rPr>
              <a:t>Dr. Sebastião Fernando P. Neves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7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7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7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1628775"/>
            <a:ext cx="34131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250825" y="6308725"/>
            <a:ext cx="191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chemeClr val="bg2"/>
                </a:solidFill>
                <a:latin typeface="Brush Script MT" panose="03060802040406070304" pitchFamily="66" charset="0"/>
              </a:rPr>
              <a:t>Dr. Sebastião Fernando P. Neves</a:t>
            </a:r>
          </a:p>
        </p:txBody>
      </p:sp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684213" y="1700213"/>
            <a:ext cx="4103687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>
                <a:latin typeface="Century Gothic" panose="020B0502020202020204" pitchFamily="34" charset="0"/>
              </a:rPr>
              <a:t>“Os países-membros, incluindo o Brasil, acordaram a meta de redução de 25% da mortalidade prematura por DCNT, entre os anos de 2015 e 2025, bem como o Marco Global de Monitoramento das DCNTs, com nove metas voluntárias e 25 indicadores de monitoramento da morbimortalidade, fatores de risco e resposta do sistema de saúde</a:t>
            </a:r>
            <a:r>
              <a:rPr lang="pt-BR" altLang="pt-BR" sz="1800" b="1">
                <a:latin typeface="Century Gothic" panose="020B0502020202020204" pitchFamily="34" charset="0"/>
              </a:rPr>
              <a:t>.”</a:t>
            </a:r>
          </a:p>
        </p:txBody>
      </p:sp>
      <p:sp>
        <p:nvSpPr>
          <p:cNvPr id="26629" name="Text Box 9"/>
          <p:cNvSpPr txBox="1">
            <a:spLocks noChangeArrowheads="1"/>
          </p:cNvSpPr>
          <p:nvPr/>
        </p:nvSpPr>
        <p:spPr bwMode="auto">
          <a:xfrm flipH="1">
            <a:off x="469900" y="188913"/>
            <a:ext cx="7920038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>
                <a:latin typeface="High Tower Text" panose="02040502050506030303" pitchFamily="18" charset="0"/>
              </a:rPr>
              <a:t>Plano Global de Ações para Prevenção e Controle das Doenças Crônicas Não Transmissíveis 2013-2020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>
                <a:latin typeface="High Tower Text" panose="02040502050506030303" pitchFamily="18" charset="0"/>
              </a:rPr>
              <a:t>(</a:t>
            </a:r>
            <a:r>
              <a:rPr lang="pt-BR" altLang="pt-BR" sz="1800">
                <a:latin typeface="High Tower Text" panose="02040502050506030303" pitchFamily="18" charset="0"/>
              </a:rPr>
              <a:t>66ª Assembléia Mundial de Saúde – resolução</a:t>
            </a:r>
            <a:r>
              <a:rPr lang="pt-BR" altLang="pt-BR" sz="1800" u="sng">
                <a:latin typeface="High Tower Text" panose="02040502050506030303" pitchFamily="18" charset="0"/>
              </a:rPr>
              <a:t> WHA66.10)</a:t>
            </a:r>
            <a:r>
              <a:rPr lang="pt-BR" altLang="pt-BR" sz="1800">
                <a:latin typeface="High Tower Text" panose="02040502050506030303" pitchFamily="18" charset="0"/>
              </a:rPr>
              <a:t> </a:t>
            </a:r>
            <a:br>
              <a:rPr lang="pt-BR" altLang="pt-BR" sz="1800">
                <a:latin typeface="High Tower Text" panose="02040502050506030303" pitchFamily="18" charset="0"/>
              </a:rPr>
            </a:br>
            <a:endParaRPr lang="pt-BR" altLang="pt-BR" sz="1800">
              <a:latin typeface="High Tower Text" panose="02040502050506030303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2" descr="http://1.bp.blogspot.com/_vnPqtjdh0bk/TCQ5pWWZY5I/AAAAAAAAACg/Zr4ooby4bqQ/s400/humaniza%C3%A7%C3%A3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3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Título 1">
            <a:extLst>
              <a:ext uri="{FF2B5EF4-FFF2-40B4-BE49-F238E27FC236}">
                <a16:creationId xmlns:a16="http://schemas.microsoft.com/office/drawing/2014/main" xmlns="" id="{0198F32B-7E00-497F-A9EE-403228B2112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95288" y="188913"/>
            <a:ext cx="8075612" cy="7191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altLang="pt-BR" sz="2800" b="1" cap="none"/>
              <a:t>CONSTRUINDO AS “LINHAS DO CUIDADO”</a:t>
            </a:r>
            <a:endParaRPr lang="pt-BR" altLang="pt-BR" cap="none"/>
          </a:p>
        </p:txBody>
      </p:sp>
      <p:sp>
        <p:nvSpPr>
          <p:cNvPr id="27652" name="AutoShape 2" descr="data:image/jpeg;base64,/9j/4AAQSkZJRgABAQAAAQABAAD/2wCEAAkGBhASEBQSDxAPEBAQDw8QDxAQEBAPDxAPFBAVFBQQFBIXGyYeGBkjGRQUHy8gIycpLCwsFR4xNTAqNSYrLCkBCQoKDgwOGg8PGikcHRwpLCkpKSwpLCksKSkpKSkpKSkpLCwpKSkpLCksKSkpKSwpLCkpKSkpLCwpKSwsLCkpKf/AABEIAL0BCwMBIgACEQEDEQH/xAAbAAEAAgMBAQAAAAAAAAAAAAAAAwQBAgUGB//EADcQAAIBAgMFBgUDBAIDAAAAAAABAgMRBAUhEjFBUWEGEyJxgZEyQqGxwVLh8BQVYtEzciNjkv/EABkBAQADAQEAAAAAAAAAAAAAAAABAgMEBf/EACQRAQEAAgICAgICAwAAAAAAAAABAhEDMRIhBEETUSJCMlJh/9oADAMBAAIRAxEAPwD7gAAAAAAAAAAAAAAAAAAAAAAAAAAAAAAAAAAAAAAAAAAAAAAxcMBcxtC5qBumZIzO0RtOm4NVUM7QRpkAEgAAAAAAwc7H5oo+GDTlub4IrllMfdWxxuV1HSNXUit7Xujgxxs/1M02+f7mN55+nRPjX9vR3BxMNjpR36rk+B0oY+D428zTHkmTHPjyxWQRLERe6S9yRMvtnpkAAAASAAAAAAAAANXOxjvURtOmQ2GzBJAwGzUip02MNmrM7RCQykYFwMqZsqhFcEoTd4jKmuZWmjWMOZGzS5chxGKjBeJpdOJz8VmOzpB6/RHMqVW3eTbbMM+eT1O2/HwW+70s43NZSuk9lfVlB1LcSHEVEjlYrHuMkr6S+HpJcDgz5Lb7ehx8M1qPQQqrmiVTR5WOau9r8bWOhhMzTW+5OPJFsuGu5oZTKdLEX3Ejql/KMvG9LPeGVjGnpJoqPEpGjqXWiH5LEfj39Ozhszl82q5nSp1VJXTueWp4hxdnuL9DE8Ytr6o6MOb9ufl4PuO6CthcZGS5Piizc65dxx2WdgNJ14rfJIrzzGC439GLlIeN/S2GzmVcyl8qt56sqyxU5b5Py3GN5ZGk4snYqYmK4+xVnjW92hTizaJX8lq345E+2+LJ1MqxkSd4aQXQauZjbNWbLMC5i5FBmLhsxcgbJmbGimbxasBk17w0lVNVIGktyvjsTsQb42siWZxM+r22Y+b9tP8AZTky8cbWvHj5ZSKkq2pFVrta2b8lcq98TUcRbmeR5Xb1ZgpzzKDdpPZ800VcfhNuLT3b4uLWnU706kJLxJNcmkyBRpLRQil0WgaY5T9PmmcZnKg1t6Nbpp3Ul16m2T9rE5WbaUrNckz6NUjRe+nTa6wi/uiSMKMVeNOnHyhFfgtrC49I885k4uFza6ur+zOpQx8WrPT0aLVKopK97K/DeSwVPz8ycePKTszzl+kGw35EdOo4yafmuViatVjFxcbJST0u7Jo1xKUl1WuguP3O1cb/AM9LUbTVvYqucoS2W/J8yHDYu35JsbLahp8SV4+ZNvlNq+Orq9Vdp1rap2e8sU8ym42cvbR2OBgcapKz0a0a4pncWzKN1pJLU1wts9Vjy4SdzbO1/GNohVzLiiLkTFJFGyRDdczZVf5yJ2rcViLM7ZWdUzGV+hrGVxWVM3uQxsbbZrjayykdLaMOZG2atnSwSOZjvCFyNXIJ0n70d4VJzI5VmV9JmK5KoR96yv3w2yYnSTbNu/IdswwaWP6o8/nOIvVa4RUV62v+TsHlsRXUp1H/AOyXstF9jl+Tf4ur42P8mk6xrTxaW8p15HOr49xPKvuvTm9O9PMV19yvUzLqeeq5rzZzcXn8Y8deXE0mNvRvx7ethmivq/qWXmsXG1z5+s+u9IyfoizTzKo/hpy+hP48p6qJlK9hPOdiHh14O2trFV9o3wv9jlYXLsTUu7KC5t3N4ZI7+JuW59CfKz1WuOEvTen2nU6tr6R09b6nrcHituPmfPs3ylwfeQjrGzaXFHcyDNlZa30Iymrvfqkm5qzp3MbGUJqd/DKya4KXMu4SrdEVek6sXGO9xb6dPqc3J8Y7uMrxlF2nF74yXBmcxsqLqwzjbhUVSld7SvOK4NfMvQt5b2jm9Iwu3+q6SfM6ywMZUrq21du/4KNOmk+T+5tjjcLtj5TKWOqpSau7c9NwlW4XKnfW4vcawqJv8Fu2elyEut/sbqoirGsrbvMzKv6fk0k0zyWtu5Jt2KKrG+3yfvoaY1lku96Np8zTC4Wcvhi314e5cWU1On/0jbGMMsovM0bNmyOR0udiRGzZmkiFojkyKZvM0ZSrxqpGe8NWRTZG9La2s7SNXUKymw2ZZ83j12vhx7qeVV8DgV8jWuxUnFtt67LWup13UK0qt3wOLkzufbs48Ne48lmeExNPXw1I84+F28mefWLrVpOFOlK633slHzZ7nPcWoU29G7aefI5eVOMaetlKXim+r4ehnjcY6cccq82+y9ab1nZcUk0TU+yMVvV31d2eq/rYck+u4iljFwSuJyWdVa4T7ji0+zsFwSfRJF2hg4R3b+fIknVRH3+n5J7R6dDD1LaN6W4KxNUnBax1015nE/rXqjZYxrevuIvuRZxFpJ6dLHj3OWHrf4N+Hp0PUyxm0uSXDjc5+Y4OFSNra/VM0nv1WWeXvceh7O5um1drl6Pr7HM7UYruMWqsb7FaHj/7x0v7WOJl2Hq03ZS8F+Ku16ncqUnUSVTxpX2drW1+RWT+t6Rld/ynbu5N2kpuGy7u7VmtUTOS3rnocfB4WMdErM6FKr4Um7i9aV1N7T98h39is5P+bzs5b2cq1NZ+CPN/F6IthhcumXJyTHtzu+b1XuT4XDznpFSk3yWh6zC9n6EF8Km+ctfodGnSUdySXTQ7ceG/bgy+R+nnsJ2bk7OpK3Rav3Ovh8ppQ3Ru+ctS6DaYY4sMuTKsKKW5W8hYyC7NzmiJskZpJkVpJpoyOZvKZG5XIWiKbIWyZkciuSzWUiF6skkamHJnqN8MWGjSRmciJyOOunGMSZBZq7UXJ8lxJtq+hlaGOUtbY3Tj4jI6lbZlNqLV3sW2lfhrfecTMMvqUn4k0t91rH3Pad7zI51E7p+z3Dw+2mPLY+eyxqXzGyzNW3r/AGe2ll9L9ENf8StVyuktdiPTRGkx+y8m3jMRmyS3P2f3IJ4/T4vQ9XilTStsxt6HnsY6d7Qgm3wSRb0iW1Rhj+m7fd6W4m9bOGpWSeiTUbO7v+xPRyiU3p4VvSS1vzdzoUcrs/EtqVktqTd7eZbUTZa4v9xr73BRXnr6lqjmN9HdPqju1qVNLVIoYjCRb0twemhOWlPGsKatzLGHqNrUqUqDTevHS2pdw2GlJqME5PgkrtmU9pupPazGpusWsJRnNqMVJt8ErnYynsVUkk6z2FvUfmt+D2GX5TToq0Iq/GT1kzpw4LfdcfJ8rHH/AB91y8h7NKn46tnU0suEf3PQJGQduOEx6ebnnc7ugALqgAAAADms1aL0sLHr9SOWBXNkL+ShIibsX55byl7kP9rl+pELbik5XI5lyeXz5J+v+jaGV8ZP0RWyrTKOazSbLFejstr+W5lSqefnbcvbtx1ppOZA5mZqxWqVClbTtK6hpOuV5V0V6ldcytT9rDxnU0eO/linUqLmVa029zIayOr/AHTojSrjJNX0R5ytWkmUauPqzlsJ2b5PcubHtaSLuNxMqk9mGr3Nrci5l+VqK434viybLMEoR4X430bLFbGRirJpPrb6F5j+19/ocNnkvvYjlUbvZO3F8SGVTjJryWsv2OzlHZ6rirN3p0eMmviX+K4lsd26jPPOYTeVcKpFW1fkYwmAq1Hs0qc5tvgna/nuPqOB7M4akls0oyaVtqfif10OpToxirRiorklZHRPjb/ycGXzv9Y8Vk3YGyUsTLXe4R+zZ63B5XSpL/x04x6pa+5asZOjDixxnpxZ8uWd3awkDINWQAAAAAAAAAABhyNWzFgnTLqkbk3xMmpCYyg2ati4Sp5jSurrevscOvM9HUkt3PT0PNY+OzJr1XkcfPj/AGdXBl9KdaZRqzJ6sylUbOWu1FUkV5yZNKLIZwKrbV5N8zCm15E7pGrpcxIi5KWIloV8loLalOW9vTyXAsYxpKxvlPhkrxdr7v51JWwvtfrOSS4J7o8bczfBZDXr/wDFBtc90V6nc7OZC689up/xxet/mf6Ue7o4eMVsxSjFbkkkjqw4vP3enPzfK8bqdvIZF2C2WpYlqTW6mt3q+J7KnTSVkrJKy8jKRk68MJj083Pky5LvIABdQAAAAAAAAAAAAAAABoDJiwTtozBmRpJhMYZGzMpkbmEjRxs8ofDJf9X+DtOJXxlDahJcbadHzK5zyx0vx5eOUeSnAqzgdKVIzTy6cvhi35I8/wAXd56cl0yOVM9AuzVZ/JbzaRPT7I1HvlCP1+xM4sr9K/mx/byvdvl/PMw8E3v0+p7ej2Qj882/JWRep9msOvl2vN3LTgyqt+RjHzhZbd2SbfO20/RHsuz3ZGnCO1WheUlpGW9Lr1PR0MFCHwwivJInN8OCY+65+T5Fy9T0ioUIxWzFJJaWSsSgHQ5wAAAAAAAAAAAAAAAAAAAABhojbJTWUQIJI0lEsOJHsgQuJjZJnE1YS0NJaGXFmNhcQsxhMqp3cmrtt6PcjoRppblbyIMLPevYskSSIttYsZsASqAAAAAAAAAAAAAAAAAAAAAAAAAAAAAAAAw0auJuAK7ia7JYaI5ARSgRysTSRo4BMaUZeIvlCK1XmXkCsgAIAAAAAAAAAAAAAAAAAAAAAAAMADCMg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endParaRPr lang="pt-BR" altLang="pt-B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53" name="AutoShape 4" descr="data:image/jpeg;base64,/9j/4AAQSkZJRgABAQAAAQABAAD/2wCEAAkGBhASEBQSDxAPEBAQDw8QDxAQEBAPDxAPFBAVFBQQFBIXGyYeGBkjGRQUHy8gIycpLCwsFR4xNTAqNSYrLCkBCQoKDgwOGg8PGikcHRwpLCkpKSwpLCksKSkpKSkpKSkpLCwpKSkpLCksKSkpKSwpLCkpKSkpLCwpKSwsLCkpKf/AABEIAL0BCwMBIgACEQEDEQH/xAAbAAEAAgMBAQAAAAAAAAAAAAAAAwQBAgUGB//EADcQAAIBAgMFBgUDBAIDAAAAAAABAgMRBAUhEjFBUWEGEyJxgZEyQqGxwVLh8BQVYtEzciNjkv/EABkBAQADAQEAAAAAAAAAAAAAAAABAgMEBf/EACQRAQEAAgICAgICAwAAAAAAAAABAhEDMRIhBEETUSJCMlJh/9oADAMBAAIRAxEAPwD7gAAAAAAAAAAAAAAAAAAAAAAAAAAAAAAAAAAAAAAAAAAAAAAxcMBcxtC5qBumZIzO0RtOm4NVUM7QRpkAEgAAAAAAwc7H5oo+GDTlub4IrllMfdWxxuV1HSNXUit7Xujgxxs/1M02+f7mN55+nRPjX9vR3BxMNjpR36rk+B0oY+D428zTHkmTHPjyxWQRLERe6S9yRMvtnpkAAAASAAAAAAAAANXOxjvURtOmQ2GzBJAwGzUip02MNmrM7RCQykYFwMqZsqhFcEoTd4jKmuZWmjWMOZGzS5chxGKjBeJpdOJz8VmOzpB6/RHMqVW3eTbbMM+eT1O2/HwW+70s43NZSuk9lfVlB1LcSHEVEjlYrHuMkr6S+HpJcDgz5Lb7ehx8M1qPQQqrmiVTR5WOau9r8bWOhhMzTW+5OPJFsuGu5oZTKdLEX3Ejql/KMvG9LPeGVjGnpJoqPEpGjqXWiH5LEfj39Ozhszl82q5nSp1VJXTueWp4hxdnuL9DE8Ytr6o6MOb9ufl4PuO6CthcZGS5Piizc65dxx2WdgNJ14rfJIrzzGC439GLlIeN/S2GzmVcyl8qt56sqyxU5b5Py3GN5ZGk4snYqYmK4+xVnjW92hTizaJX8lq345E+2+LJ1MqxkSd4aQXQauZjbNWbLMC5i5FBmLhsxcgbJmbGimbxasBk17w0lVNVIGktyvjsTsQb42siWZxM+r22Y+b9tP8AZTky8cbWvHj5ZSKkq2pFVrta2b8lcq98TUcRbmeR5Xb1ZgpzzKDdpPZ800VcfhNuLT3b4uLWnU706kJLxJNcmkyBRpLRQil0WgaY5T9PmmcZnKg1t6Nbpp3Ul16m2T9rE5WbaUrNckz6NUjRe+nTa6wi/uiSMKMVeNOnHyhFfgtrC49I885k4uFza6ur+zOpQx8WrPT0aLVKopK97K/DeSwVPz8ycePKTszzl+kGw35EdOo4yafmuViatVjFxcbJST0u7Jo1xKUl1WuguP3O1cb/AM9LUbTVvYqucoS2W/J8yHDYu35JsbLahp8SV4+ZNvlNq+Orq9Vdp1rap2e8sU8ym42cvbR2OBgcapKz0a0a4pncWzKN1pJLU1wts9Vjy4SdzbO1/GNohVzLiiLkTFJFGyRDdczZVf5yJ2rcViLM7ZWdUzGV+hrGVxWVM3uQxsbbZrjayykdLaMOZG2atnSwSOZjvCFyNXIJ0n70d4VJzI5VmV9JmK5KoR96yv3w2yYnSTbNu/IdswwaWP6o8/nOIvVa4RUV62v+TsHlsRXUp1H/AOyXstF9jl+Tf4ur42P8mk6xrTxaW8p15HOr49xPKvuvTm9O9PMV19yvUzLqeeq5rzZzcXn8Y8deXE0mNvRvx7ethmivq/qWXmsXG1z5+s+u9IyfoizTzKo/hpy+hP48p6qJlK9hPOdiHh14O2trFV9o3wv9jlYXLsTUu7KC5t3N4ZI7+JuW59CfKz1WuOEvTen2nU6tr6R09b6nrcHituPmfPs3ylwfeQjrGzaXFHcyDNlZa30Iymrvfqkm5qzp3MbGUJqd/DKya4KXMu4SrdEVek6sXGO9xb6dPqc3J8Y7uMrxlF2nF74yXBmcxsqLqwzjbhUVSld7SvOK4NfMvQt5b2jm9Iwu3+q6SfM6ywMZUrq21du/4KNOmk+T+5tjjcLtj5TKWOqpSau7c9NwlW4XKnfW4vcawqJv8Fu2elyEut/sbqoirGsrbvMzKv6fk0k0zyWtu5Jt2KKrG+3yfvoaY1lku96Np8zTC4Wcvhi314e5cWU1On/0jbGMMsovM0bNmyOR0udiRGzZmkiFojkyKZvM0ZSrxqpGe8NWRTZG9La2s7SNXUKymw2ZZ83j12vhx7qeVV8DgV8jWuxUnFtt67LWup13UK0qt3wOLkzufbs48Ne48lmeExNPXw1I84+F28mefWLrVpOFOlK633slHzZ7nPcWoU29G7aefI5eVOMaetlKXim+r4ehnjcY6cccq82+y9ab1nZcUk0TU+yMVvV31d2eq/rYck+u4iljFwSuJyWdVa4T7ji0+zsFwSfRJF2hg4R3b+fIknVRH3+n5J7R6dDD1LaN6W4KxNUnBax1015nE/rXqjZYxrevuIvuRZxFpJ6dLHj3OWHrf4N+Hp0PUyxm0uSXDjc5+Y4OFSNra/VM0nv1WWeXvceh7O5um1drl6Pr7HM7UYruMWqsb7FaHj/7x0v7WOJl2Hq03ZS8F+Ku16ncqUnUSVTxpX2drW1+RWT+t6Rld/ynbu5N2kpuGy7u7VmtUTOS3rnocfB4WMdErM6FKr4Um7i9aV1N7T98h39is5P+bzs5b2cq1NZ+CPN/F6IthhcumXJyTHtzu+b1XuT4XDznpFSk3yWh6zC9n6EF8Km+ctfodGnSUdySXTQ7ceG/bgy+R+nnsJ2bk7OpK3Rav3Ovh8ppQ3Ru+ctS6DaYY4sMuTKsKKW5W8hYyC7NzmiJskZpJkVpJpoyOZvKZG5XIWiKbIWyZkciuSzWUiF6skkamHJnqN8MWGjSRmciJyOOunGMSZBZq7UXJ8lxJtq+hlaGOUtbY3Tj4jI6lbZlNqLV3sW2lfhrfecTMMvqUn4k0t91rH3Pad7zI51E7p+z3Dw+2mPLY+eyxqXzGyzNW3r/AGe2ll9L9ENf8StVyuktdiPTRGkx+y8m3jMRmyS3P2f3IJ4/T4vQ9XilTStsxt6HnsY6d7Qgm3wSRb0iW1Rhj+m7fd6W4m9bOGpWSeiTUbO7v+xPRyiU3p4VvSS1vzdzoUcrs/EtqVktqTd7eZbUTZa4v9xr73BRXnr6lqjmN9HdPqju1qVNLVIoYjCRb0twemhOWlPGsKatzLGHqNrUqUqDTevHS2pdw2GlJqME5PgkrtmU9pupPazGpusWsJRnNqMVJt8ErnYynsVUkk6z2FvUfmt+D2GX5TToq0Iq/GT1kzpw4LfdcfJ8rHH/AB91y8h7NKn46tnU0suEf3PQJGQduOEx6ebnnc7ugALqgAAAADms1aL0sLHr9SOWBXNkL+ShIibsX55byl7kP9rl+pELbik5XI5lyeXz5J+v+jaGV8ZP0RWyrTKOazSbLFejstr+W5lSqefnbcvbtx1ppOZA5mZqxWqVClbTtK6hpOuV5V0V6ldcytT9rDxnU0eO/linUqLmVa029zIayOr/AHTojSrjJNX0R5ytWkmUauPqzlsJ2b5PcubHtaSLuNxMqk9mGr3Nrci5l+VqK434viybLMEoR4X430bLFbGRirJpPrb6F5j+19/ocNnkvvYjlUbvZO3F8SGVTjJryWsv2OzlHZ6rirN3p0eMmviX+K4lsd26jPPOYTeVcKpFW1fkYwmAq1Hs0qc5tvgna/nuPqOB7M4akls0oyaVtqfif10OpToxirRiorklZHRPjb/ycGXzv9Y8Vk3YGyUsTLXe4R+zZ63B5XSpL/x04x6pa+5asZOjDixxnpxZ8uWd3awkDINWQAAAAAAAAAABhyNWzFgnTLqkbk3xMmpCYyg2ati4Sp5jSurrevscOvM9HUkt3PT0PNY+OzJr1XkcfPj/AGdXBl9KdaZRqzJ6sylUbOWu1FUkV5yZNKLIZwKrbV5N8zCm15E7pGrpcxIi5KWIloV8loLalOW9vTyXAsYxpKxvlPhkrxdr7v51JWwvtfrOSS4J7o8bczfBZDXr/wDFBtc90V6nc7OZC689up/xxet/mf6Ue7o4eMVsxSjFbkkkjqw4vP3enPzfK8bqdvIZF2C2WpYlqTW6mt3q+J7KnTSVkrJKy8jKRk68MJj083Pky5LvIABdQAAAAAAAAAAAAAAABoDJiwTtozBmRpJhMYZGzMpkbmEjRxs8ofDJf9X+DtOJXxlDahJcbadHzK5zyx0vx5eOUeSnAqzgdKVIzTy6cvhi35I8/wAXd56cl0yOVM9AuzVZ/JbzaRPT7I1HvlCP1+xM4sr9K/mx/byvdvl/PMw8E3v0+p7ej2Qj882/JWRep9msOvl2vN3LTgyqt+RjHzhZbd2SbfO20/RHsuz3ZGnCO1WheUlpGW9Lr1PR0MFCHwwivJInN8OCY+65+T5Fy9T0ioUIxWzFJJaWSsSgHQ5wAAAAAAAAAAAAAAAAAAAABhojbJTWUQIJI0lEsOJHsgQuJjZJnE1YS0NJaGXFmNhcQsxhMqp3cmrtt6PcjoRppblbyIMLPevYskSSIttYsZsASqAAAAAAAAAAAAAAAAAAAAAAAAAAAAAAAAw0auJuAK7ia7JYaI5ARSgRysTSRo4BMaUZeIvlCK1XmXkCsgAIAAAAAAAAAAAAAAAAAAAAAAAMADCMg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endParaRPr lang="pt-BR" altLang="pt-B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54" name="AutoShape 6" descr="data:image/jpeg;base64,/9j/4AAQSkZJRgABAQAAAQABAAD/2wCEAAkGBhASEBQSDxAPEBAQDw8QDxAQEBAPDxAPFBAVFBQQFBIXGyYeGBkjGRQUHy8gIycpLCwsFR4xNTAqNSYrLCkBCQoKDgwOGg8PGikcHRwpLCkpKSwpLCksKSkpKSkpKSkpLCwpKSkpLCksKSkpKSwpLCkpKSkpLCwpKSwsLCkpKf/AABEIAL0BCwMBIgACEQEDEQH/xAAbAAEAAgMBAQAAAAAAAAAAAAAAAwQBAgUGB//EADcQAAIBAgMFBgUDBAIDAAAAAAABAgMRBAUhEjFBUWEGEyJxgZEyQqGxwVLh8BQVYtEzciNjkv/EABkBAQADAQEAAAAAAAAAAAAAAAABAgMEBf/EACQRAQEAAgICAgICAwAAAAAAAAABAhEDMRIhBEETUSJCMlJh/9oADAMBAAIRAxEAPwD7gAAAAAAAAAAAAAAAAAAAAAAAAAAAAAAAAAAAAAAAAAAAAAAxcMBcxtC5qBumZIzO0RtOm4NVUM7QRpkAEgAAAAAAwc7H5oo+GDTlub4IrllMfdWxxuV1HSNXUit7Xujgxxs/1M02+f7mN55+nRPjX9vR3BxMNjpR36rk+B0oY+D428zTHkmTHPjyxWQRLERe6S9yRMvtnpkAAAASAAAAAAAAANXOxjvURtOmQ2GzBJAwGzUip02MNmrM7RCQykYFwMqZsqhFcEoTd4jKmuZWmjWMOZGzS5chxGKjBeJpdOJz8VmOzpB6/RHMqVW3eTbbMM+eT1O2/HwW+70s43NZSuk9lfVlB1LcSHEVEjlYrHuMkr6S+HpJcDgz5Lb7ehx8M1qPQQqrmiVTR5WOau9r8bWOhhMzTW+5OPJFsuGu5oZTKdLEX3Ejql/KMvG9LPeGVjGnpJoqPEpGjqXWiH5LEfj39Ozhszl82q5nSp1VJXTueWp4hxdnuL9DE8Ytr6o6MOb9ufl4PuO6CthcZGS5Piizc65dxx2WdgNJ14rfJIrzzGC439GLlIeN/S2GzmVcyl8qt56sqyxU5b5Py3GN5ZGk4snYqYmK4+xVnjW92hTizaJX8lq345E+2+LJ1MqxkSd4aQXQauZjbNWbLMC5i5FBmLhsxcgbJmbGimbxasBk17w0lVNVIGktyvjsTsQb42siWZxM+r22Y+b9tP8AZTky8cbWvHj5ZSKkq2pFVrta2b8lcq98TUcRbmeR5Xb1ZgpzzKDdpPZ800VcfhNuLT3b4uLWnU706kJLxJNcmkyBRpLRQil0WgaY5T9PmmcZnKg1t6Nbpp3Ul16m2T9rE5WbaUrNckz6NUjRe+nTa6wi/uiSMKMVeNOnHyhFfgtrC49I885k4uFza6ur+zOpQx8WrPT0aLVKopK97K/DeSwVPz8ycePKTszzl+kGw35EdOo4yafmuViatVjFxcbJST0u7Jo1xKUl1WuguP3O1cb/AM9LUbTVvYqucoS2W/J8yHDYu35JsbLahp8SV4+ZNvlNq+Orq9Vdp1rap2e8sU8ym42cvbR2OBgcapKz0a0a4pncWzKN1pJLU1wts9Vjy4SdzbO1/GNohVzLiiLkTFJFGyRDdczZVf5yJ2rcViLM7ZWdUzGV+hrGVxWVM3uQxsbbZrjayykdLaMOZG2atnSwSOZjvCFyNXIJ0n70d4VJzI5VmV9JmK5KoR96yv3w2yYnSTbNu/IdswwaWP6o8/nOIvVa4RUV62v+TsHlsRXUp1H/AOyXstF9jl+Tf4ur42P8mk6xrTxaW8p15HOr49xPKvuvTm9O9PMV19yvUzLqeeq5rzZzcXn8Y8deXE0mNvRvx7ethmivq/qWXmsXG1z5+s+u9IyfoizTzKo/hpy+hP48p6qJlK9hPOdiHh14O2trFV9o3wv9jlYXLsTUu7KC5t3N4ZI7+JuW59CfKz1WuOEvTen2nU6tr6R09b6nrcHituPmfPs3ylwfeQjrGzaXFHcyDNlZa30Iymrvfqkm5qzp3MbGUJqd/DKya4KXMu4SrdEVek6sXGO9xb6dPqc3J8Y7uMrxlF2nF74yXBmcxsqLqwzjbhUVSld7SvOK4NfMvQt5b2jm9Iwu3+q6SfM6ywMZUrq21du/4KNOmk+T+5tjjcLtj5TKWOqpSau7c9NwlW4XKnfW4vcawqJv8Fu2elyEut/sbqoirGsrbvMzKv6fk0k0zyWtu5Jt2KKrG+3yfvoaY1lku96Np8zTC4Wcvhi314e5cWU1On/0jbGMMsovM0bNmyOR0udiRGzZmkiFojkyKZvM0ZSrxqpGe8NWRTZG9La2s7SNXUKymw2ZZ83j12vhx7qeVV8DgV8jWuxUnFtt67LWup13UK0qt3wOLkzufbs48Ne48lmeExNPXw1I84+F28mefWLrVpOFOlK633slHzZ7nPcWoU29G7aefI5eVOMaetlKXim+r4ehnjcY6cccq82+y9ab1nZcUk0TU+yMVvV31d2eq/rYck+u4iljFwSuJyWdVa4T7ji0+zsFwSfRJF2hg4R3b+fIknVRH3+n5J7R6dDD1LaN6W4KxNUnBax1015nE/rXqjZYxrevuIvuRZxFpJ6dLHj3OWHrf4N+Hp0PUyxm0uSXDjc5+Y4OFSNra/VM0nv1WWeXvceh7O5um1drl6Pr7HM7UYruMWqsb7FaHj/7x0v7WOJl2Hq03ZS8F+Ku16ncqUnUSVTxpX2drW1+RWT+t6Rld/ynbu5N2kpuGy7u7VmtUTOS3rnocfB4WMdErM6FKr4Um7i9aV1N7T98h39is5P+bzs5b2cq1NZ+CPN/F6IthhcumXJyTHtzu+b1XuT4XDznpFSk3yWh6zC9n6EF8Km+ctfodGnSUdySXTQ7ceG/bgy+R+nnsJ2bk7OpK3Rav3Ovh8ppQ3Ru+ctS6DaYY4sMuTKsKKW5W8hYyC7NzmiJskZpJkVpJpoyOZvKZG5XIWiKbIWyZkciuSzWUiF6skkamHJnqN8MWGjSRmciJyOOunGMSZBZq7UXJ8lxJtq+hlaGOUtbY3Tj4jI6lbZlNqLV3sW2lfhrfecTMMvqUn4k0t91rH3Pad7zI51E7p+z3Dw+2mPLY+eyxqXzGyzNW3r/AGe2ll9L9ENf8StVyuktdiPTRGkx+y8m3jMRmyS3P2f3IJ4/T4vQ9XilTStsxt6HnsY6d7Qgm3wSRb0iW1Rhj+m7fd6W4m9bOGpWSeiTUbO7v+xPRyiU3p4VvSS1vzdzoUcrs/EtqVktqTd7eZbUTZa4v9xr73BRXnr6lqjmN9HdPqju1qVNLVIoYjCRb0twemhOWlPGsKatzLGHqNrUqUqDTevHS2pdw2GlJqME5PgkrtmU9pupPazGpusWsJRnNqMVJt8ErnYynsVUkk6z2FvUfmt+D2GX5TToq0Iq/GT1kzpw4LfdcfJ8rHH/AB91y8h7NKn46tnU0suEf3PQJGQduOEx6ebnnc7ugALqgAAAADms1aL0sLHr9SOWBXNkL+ShIibsX55byl7kP9rl+pELbik5XI5lyeXz5J+v+jaGV8ZP0RWyrTKOazSbLFejstr+W5lSqefnbcvbtx1ppOZA5mZqxWqVClbTtK6hpOuV5V0V6ldcytT9rDxnU0eO/linUqLmVa029zIayOr/AHTojSrjJNX0R5ytWkmUauPqzlsJ2b5PcubHtaSLuNxMqk9mGr3Nrci5l+VqK434viybLMEoR4X430bLFbGRirJpPrb6F5j+19/ocNnkvvYjlUbvZO3F8SGVTjJryWsv2OzlHZ6rirN3p0eMmviX+K4lsd26jPPOYTeVcKpFW1fkYwmAq1Hs0qc5tvgna/nuPqOB7M4akls0oyaVtqfif10OpToxirRiorklZHRPjb/ycGXzv9Y8Vk3YGyUsTLXe4R+zZ63B5XSpL/x04x6pa+5asZOjDixxnpxZ8uWd3awkDINWQAAAAAAAAAABhyNWzFgnTLqkbk3xMmpCYyg2ati4Sp5jSurrevscOvM9HUkt3PT0PNY+OzJr1XkcfPj/AGdXBl9KdaZRqzJ6sylUbOWu1FUkV5yZNKLIZwKrbV5N8zCm15E7pGrpcxIi5KWIloV8loLalOW9vTyXAsYxpKxvlPhkrxdr7v51JWwvtfrOSS4J7o8bczfBZDXr/wDFBtc90V6nc7OZC689up/xxet/mf6Ue7o4eMVsxSjFbkkkjqw4vP3enPzfK8bqdvIZF2C2WpYlqTW6mt3q+J7KnTSVkrJKy8jKRk68MJj083Pky5LvIABdQAAAAAAAAAAAAAAABoDJiwTtozBmRpJhMYZGzMpkbmEjRxs8ofDJf9X+DtOJXxlDahJcbadHzK5zyx0vx5eOUeSnAqzgdKVIzTy6cvhi35I8/wAXd56cl0yOVM9AuzVZ/JbzaRPT7I1HvlCP1+xM4sr9K/mx/byvdvl/PMw8E3v0+p7ej2Qj882/JWRep9msOvl2vN3LTgyqt+RjHzhZbd2SbfO20/RHsuz3ZGnCO1WheUlpGW9Lr1PR0MFCHwwivJInN8OCY+65+T5Fy9T0ioUIxWzFJJaWSsSgHQ5wAAAAAAAAAAAAAAAAAAAABhojbJTWUQIJI0lEsOJHsgQuJjZJnE1YS0NJaGXFmNhcQsxhMqp3cmrtt6PcjoRppblbyIMLPevYskSSIttYsZsASqAAAAAAAAAAAAAAAAAAAAAAAAAAAAAAAAw0auJuAK7ia7JYaI5ARSgRysTSRo4BMaUZeIvlCK1XmXkCsgAIAAAAAAAAAAAAAAAAAAAAAAAMADCMg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endParaRPr lang="pt-BR" altLang="pt-B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55" name="AutoShape 8" descr="data:image/jpeg;base64,/9j/4AAQSkZJRgABAQAAAQABAAD/2wCEAAkGBhASEBQSDxAPEBAQDw8QDxAQEBAPDxAPFBAVFBQQFBIXGyYeGBkjGRQUHy8gIycpLCwsFR4xNTAqNSYrLCkBCQoKDgwOGg8PGikcHRwpLCkpKSwpLCksKSkpKSkpKSkpLCwpKSkpLCksKSkpKSwpLCkpKSkpLCwpKSwsLCkpKf/AABEIAL0BCwMBIgACEQEDEQH/xAAbAAEAAgMBAQAAAAAAAAAAAAAAAwQBAgUGB//EADcQAAIBAgMFBgUDBAIDAAAAAAABAgMRBAUhEjFBUWEGEyJxgZEyQqGxwVLh8BQVYtEzciNjkv/EABkBAQADAQEAAAAAAAAAAAAAAAABAgMEBf/EACQRAQEAAgICAgICAwAAAAAAAAABAhEDMRIhBEETUSJCMlJh/9oADAMBAAIRAxEAPwD7gAAAAAAAAAAAAAAAAAAAAAAAAAAAAAAAAAAAAAAAAAAAAAAxcMBcxtC5qBumZIzO0RtOm4NVUM7QRpkAEgAAAAAAwc7H5oo+GDTlub4IrllMfdWxxuV1HSNXUit7Xujgxxs/1M02+f7mN55+nRPjX9vR3BxMNjpR36rk+B0oY+D428zTHkmTHPjyxWQRLERe6S9yRMvtnpkAAAASAAAAAAAAANXOxjvURtOmQ2GzBJAwGzUip02MNmrM7RCQykYFwMqZsqhFcEoTd4jKmuZWmjWMOZGzS5chxGKjBeJpdOJz8VmOzpB6/RHMqVW3eTbbMM+eT1O2/HwW+70s43NZSuk9lfVlB1LcSHEVEjlYrHuMkr6S+HpJcDgz5Lb7ehx8M1qPQQqrmiVTR5WOau9r8bWOhhMzTW+5OPJFsuGu5oZTKdLEX3Ejql/KMvG9LPeGVjGnpJoqPEpGjqXWiH5LEfj39Ozhszl82q5nSp1VJXTueWp4hxdnuL9DE8Ytr6o6MOb9ufl4PuO6CthcZGS5Piizc65dxx2WdgNJ14rfJIrzzGC439GLlIeN/S2GzmVcyl8qt56sqyxU5b5Py3GN5ZGk4snYqYmK4+xVnjW92hTizaJX8lq345E+2+LJ1MqxkSd4aQXQauZjbNWbLMC5i5FBmLhsxcgbJmbGimbxasBk17w0lVNVIGktyvjsTsQb42siWZxM+r22Y+b9tP8AZTky8cbWvHj5ZSKkq2pFVrta2b8lcq98TUcRbmeR5Xb1ZgpzzKDdpPZ800VcfhNuLT3b4uLWnU706kJLxJNcmkyBRpLRQil0WgaY5T9PmmcZnKg1t6Nbpp3Ul16m2T9rE5WbaUrNckz6NUjRe+nTa6wi/uiSMKMVeNOnHyhFfgtrC49I885k4uFza6ur+zOpQx8WrPT0aLVKopK97K/DeSwVPz8ycePKTszzl+kGw35EdOo4yafmuViatVjFxcbJST0u7Jo1xKUl1WuguP3O1cb/AM9LUbTVvYqucoS2W/J8yHDYu35JsbLahp8SV4+ZNvlNq+Orq9Vdp1rap2e8sU8ym42cvbR2OBgcapKz0a0a4pncWzKN1pJLU1wts9Vjy4SdzbO1/GNohVzLiiLkTFJFGyRDdczZVf5yJ2rcViLM7ZWdUzGV+hrGVxWVM3uQxsbbZrjayykdLaMOZG2atnSwSOZjvCFyNXIJ0n70d4VJzI5VmV9JmK5KoR96yv3w2yYnSTbNu/IdswwaWP6o8/nOIvVa4RUV62v+TsHlsRXUp1H/AOyXstF9jl+Tf4ur42P8mk6xrTxaW8p15HOr49xPKvuvTm9O9PMV19yvUzLqeeq5rzZzcXn8Y8deXE0mNvRvx7ethmivq/qWXmsXG1z5+s+u9IyfoizTzKo/hpy+hP48p6qJlK9hPOdiHh14O2trFV9o3wv9jlYXLsTUu7KC5t3N4ZI7+JuW59CfKz1WuOEvTen2nU6tr6R09b6nrcHituPmfPs3ylwfeQjrGzaXFHcyDNlZa30Iymrvfqkm5qzp3MbGUJqd/DKya4KXMu4SrdEVek6sXGO9xb6dPqc3J8Y7uMrxlF2nF74yXBmcxsqLqwzjbhUVSld7SvOK4NfMvQt5b2jm9Iwu3+q6SfM6ywMZUrq21du/4KNOmk+T+5tjjcLtj5TKWOqpSau7c9NwlW4XKnfW4vcawqJv8Fu2elyEut/sbqoirGsrbvMzKv6fk0k0zyWtu5Jt2KKrG+3yfvoaY1lku96Np8zTC4Wcvhi314e5cWU1On/0jbGMMsovM0bNmyOR0udiRGzZmkiFojkyKZvM0ZSrxqpGe8NWRTZG9La2s7SNXUKymw2ZZ83j12vhx7qeVV8DgV8jWuxUnFtt67LWup13UK0qt3wOLkzufbs48Ne48lmeExNPXw1I84+F28mefWLrVpOFOlK633slHzZ7nPcWoU29G7aefI5eVOMaetlKXim+r4ehnjcY6cccq82+y9ab1nZcUk0TU+yMVvV31d2eq/rYck+u4iljFwSuJyWdVa4T7ji0+zsFwSfRJF2hg4R3b+fIknVRH3+n5J7R6dDD1LaN6W4KxNUnBax1015nE/rXqjZYxrevuIvuRZxFpJ6dLHj3OWHrf4N+Hp0PUyxm0uSXDjc5+Y4OFSNra/VM0nv1WWeXvceh7O5um1drl6Pr7HM7UYruMWqsb7FaHj/7x0v7WOJl2Hq03ZS8F+Ku16ncqUnUSVTxpX2drW1+RWT+t6Rld/ynbu5N2kpuGy7u7VmtUTOS3rnocfB4WMdErM6FKr4Um7i9aV1N7T98h39is5P+bzs5b2cq1NZ+CPN/F6IthhcumXJyTHtzu+b1XuT4XDznpFSk3yWh6zC9n6EF8Km+ctfodGnSUdySXTQ7ceG/bgy+R+nnsJ2bk7OpK3Rav3Ovh8ppQ3Ru+ctS6DaYY4sMuTKsKKW5W8hYyC7NzmiJskZpJkVpJpoyOZvKZG5XIWiKbIWyZkciuSzWUiF6skkamHJnqN8MWGjSRmciJyOOunGMSZBZq7UXJ8lxJtq+hlaGOUtbY3Tj4jI6lbZlNqLV3sW2lfhrfecTMMvqUn4k0t91rH3Pad7zI51E7p+z3Dw+2mPLY+eyxqXzGyzNW3r/AGe2ll9L9ENf8StVyuktdiPTRGkx+y8m3jMRmyS3P2f3IJ4/T4vQ9XilTStsxt6HnsY6d7Qgm3wSRb0iW1Rhj+m7fd6W4m9bOGpWSeiTUbO7v+xPRyiU3p4VvSS1vzdzoUcrs/EtqVktqTd7eZbUTZa4v9xr73BRXnr6lqjmN9HdPqju1qVNLVIoYjCRb0twemhOWlPGsKatzLGHqNrUqUqDTevHS2pdw2GlJqME5PgkrtmU9pupPazGpusWsJRnNqMVJt8ErnYynsVUkk6z2FvUfmt+D2GX5TToq0Iq/GT1kzpw4LfdcfJ8rHH/AB91y8h7NKn46tnU0suEf3PQJGQduOEx6ebnnc7ugALqgAAAADms1aL0sLHr9SOWBXNkL+ShIibsX55byl7kP9rl+pELbik5XI5lyeXz5J+v+jaGV8ZP0RWyrTKOazSbLFejstr+W5lSqefnbcvbtx1ppOZA5mZqxWqVClbTtK6hpOuV5V0V6ldcytT9rDxnU0eO/linUqLmVa029zIayOr/AHTojSrjJNX0R5ytWkmUauPqzlsJ2b5PcubHtaSLuNxMqk9mGr3Nrci5l+VqK434viybLMEoR4X430bLFbGRirJpPrb6F5j+19/ocNnkvvYjlUbvZO3F8SGVTjJryWsv2OzlHZ6rirN3p0eMmviX+K4lsd26jPPOYTeVcKpFW1fkYwmAq1Hs0qc5tvgna/nuPqOB7M4akls0oyaVtqfif10OpToxirRiorklZHRPjb/ycGXzv9Y8Vk3YGyUsTLXe4R+zZ63B5XSpL/x04x6pa+5asZOjDixxnpxZ8uWd3awkDINWQAAAAAAAAAABhyNWzFgnTLqkbk3xMmpCYyg2ati4Sp5jSurrevscOvM9HUkt3PT0PNY+OzJr1XkcfPj/AGdXBl9KdaZRqzJ6sylUbOWu1FUkV5yZNKLIZwKrbV5N8zCm15E7pGrpcxIi5KWIloV8loLalOW9vTyXAsYxpKxvlPhkrxdr7v51JWwvtfrOSS4J7o8bczfBZDXr/wDFBtc90V6nc7OZC689up/xxet/mf6Ue7o4eMVsxSjFbkkkjqw4vP3enPzfK8bqdvIZF2C2WpYlqTW6mt3q+J7KnTSVkrJKy8jKRk68MJj083Pky5LvIABdQAAAAAAAAAAAAAAABoDJiwTtozBmRpJhMYZGzMpkbmEjRxs8ofDJf9X+DtOJXxlDahJcbadHzK5zyx0vx5eOUeSnAqzgdKVIzTy6cvhi35I8/wAXd56cl0yOVM9AuzVZ/JbzaRPT7I1HvlCP1+xM4sr9K/mx/byvdvl/PMw8E3v0+p7ej2Qj882/JWRep9msOvl2vN3LTgyqt+RjHzhZbd2SbfO20/RHsuz3ZGnCO1WheUlpGW9Lr1PR0MFCHwwivJInN8OCY+65+T5Fy9T0ioUIxWzFJJaWSsSgHQ5wAAAAAAAAAAAAAAAAAAAABhojbJTWUQIJI0lEsOJHsgQuJjZJnE1YS0NJaGXFmNhcQsxhMqp3cmrtt6PcjoRppblbyIMLPevYskSSIttYsZsASqAAAAAAAAAAAAAAAAAAAAAAAAAAAAAAAAw0auJuAK7ia7JYaI5ARSgRysTSRo4BMaUZeIvlCK1XmXkCsgAIAAAAAAAAAAAAAAAAAAAAAAAMADCMg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endParaRPr lang="pt-BR" altLang="pt-B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56" name="AutoShape 10" descr="data:image/jpeg;base64,/9j/4AAQSkZJRgABAQAAAQABAAD/2wCEAAkGBhASEBQSDxAPEBAQDw8QDxAQEBAPDxAPFBAVFBQQFBIXGyYeGBkjGRQUHy8gIycpLCwsFR4xNTAqNSYrLCkBCQoKDgwOGg8PGikcHRwpLCkpKSwpLCksKSkpKSkpKSkpLCwpKSkpLCksKSkpKSwpLCkpKSkpLCwpKSwsLCkpKf/AABEIAL0BCwMBIgACEQEDEQH/xAAbAAEAAgMBAQAAAAAAAAAAAAAAAwQBAgUGB//EADcQAAIBAgMFBgUDBAIDAAAAAAABAgMRBAUhEjFBUWEGEyJxgZEyQqGxwVLh8BQVYtEzciNjkv/EABkBAQADAQEAAAAAAAAAAAAAAAABAgMEBf/EACQRAQEAAgICAgICAwAAAAAAAAABAhEDMRIhBEETUSJCMlJh/9oADAMBAAIRAxEAPwD7gAAAAAAAAAAAAAAAAAAAAAAAAAAAAAAAAAAAAAAAAAAAAAAxcMBcxtC5qBumZIzO0RtOm4NVUM7QRpkAEgAAAAAAwc7H5oo+GDTlub4IrllMfdWxxuV1HSNXUit7Xujgxxs/1M02+f7mN55+nRPjX9vR3BxMNjpR36rk+B0oY+D428zTHkmTHPjyxWQRLERe6S9yRMvtnpkAAAASAAAAAAAAANXOxjvURtOmQ2GzBJAwGzUip02MNmrM7RCQykYFwMqZsqhFcEoTd4jKmuZWmjWMOZGzS5chxGKjBeJpdOJz8VmOzpB6/RHMqVW3eTbbMM+eT1O2/HwW+70s43NZSuk9lfVlB1LcSHEVEjlYrHuMkr6S+HpJcDgz5Lb7ehx8M1qPQQqrmiVTR5WOau9r8bWOhhMzTW+5OPJFsuGu5oZTKdLEX3Ejql/KMvG9LPeGVjGnpJoqPEpGjqXWiH5LEfj39Ozhszl82q5nSp1VJXTueWp4hxdnuL9DE8Ytr6o6MOb9ufl4PuO6CthcZGS5Piizc65dxx2WdgNJ14rfJIrzzGC439GLlIeN/S2GzmVcyl8qt56sqyxU5b5Py3GN5ZGk4snYqYmK4+xVnjW92hTizaJX8lq345E+2+LJ1MqxkSd4aQXQauZjbNWbLMC5i5FBmLhsxcgbJmbGimbxasBk17w0lVNVIGktyvjsTsQb42siWZxM+r22Y+b9tP8AZTky8cbWvHj5ZSKkq2pFVrta2b8lcq98TUcRbmeR5Xb1ZgpzzKDdpPZ800VcfhNuLT3b4uLWnU706kJLxJNcmkyBRpLRQil0WgaY5T9PmmcZnKg1t6Nbpp3Ul16m2T9rE5WbaUrNckz6NUjRe+nTa6wi/uiSMKMVeNOnHyhFfgtrC49I885k4uFza6ur+zOpQx8WrPT0aLVKopK97K/DeSwVPz8ycePKTszzl+kGw35EdOo4yafmuViatVjFxcbJST0u7Jo1xKUl1WuguP3O1cb/AM9LUbTVvYqucoS2W/J8yHDYu35JsbLahp8SV4+ZNvlNq+Orq9Vdp1rap2e8sU8ym42cvbR2OBgcapKz0a0a4pncWzKN1pJLU1wts9Vjy4SdzbO1/GNohVzLiiLkTFJFGyRDdczZVf5yJ2rcViLM7ZWdUzGV+hrGVxWVM3uQxsbbZrjayykdLaMOZG2atnSwSOZjvCFyNXIJ0n70d4VJzI5VmV9JmK5KoR96yv3w2yYnSTbNu/IdswwaWP6o8/nOIvVa4RUV62v+TsHlsRXUp1H/AOyXstF9jl+Tf4ur42P8mk6xrTxaW8p15HOr49xPKvuvTm9O9PMV19yvUzLqeeq5rzZzcXn8Y8deXE0mNvRvx7ethmivq/qWXmsXG1z5+s+u9IyfoizTzKo/hpy+hP48p6qJlK9hPOdiHh14O2trFV9o3wv9jlYXLsTUu7KC5t3N4ZI7+JuW59CfKz1WuOEvTen2nU6tr6R09b6nrcHituPmfPs3ylwfeQjrGzaXFHcyDNlZa30Iymrvfqkm5qzp3MbGUJqd/DKya4KXMu4SrdEVek6sXGO9xb6dPqc3J8Y7uMrxlF2nF74yXBmcxsqLqwzjbhUVSld7SvOK4NfMvQt5b2jm9Iwu3+q6SfM6ywMZUrq21du/4KNOmk+T+5tjjcLtj5TKWOqpSau7c9NwlW4XKnfW4vcawqJv8Fu2elyEut/sbqoirGsrbvMzKv6fk0k0zyWtu5Jt2KKrG+3yfvoaY1lku96Np8zTC4Wcvhi314e5cWU1On/0jbGMMsovM0bNmyOR0udiRGzZmkiFojkyKZvM0ZSrxqpGe8NWRTZG9La2s7SNXUKymw2ZZ83j12vhx7qeVV8DgV8jWuxUnFtt67LWup13UK0qt3wOLkzufbs48Ne48lmeExNPXw1I84+F28mefWLrVpOFOlK633slHzZ7nPcWoU29G7aefI5eVOMaetlKXim+r4ehnjcY6cccq82+y9ab1nZcUk0TU+yMVvV31d2eq/rYck+u4iljFwSuJyWdVa4T7ji0+zsFwSfRJF2hg4R3b+fIknVRH3+n5J7R6dDD1LaN6W4KxNUnBax1015nE/rXqjZYxrevuIvuRZxFpJ6dLHj3OWHrf4N+Hp0PUyxm0uSXDjc5+Y4OFSNra/VM0nv1WWeXvceh7O5um1drl6Pr7HM7UYruMWqsb7FaHj/7x0v7WOJl2Hq03ZS8F+Ku16ncqUnUSVTxpX2drW1+RWT+t6Rld/ynbu5N2kpuGy7u7VmtUTOS3rnocfB4WMdErM6FKr4Um7i9aV1N7T98h39is5P+bzs5b2cq1NZ+CPN/F6IthhcumXJyTHtzu+b1XuT4XDznpFSk3yWh6zC9n6EF8Km+ctfodGnSUdySXTQ7ceG/bgy+R+nnsJ2bk7OpK3Rav3Ovh8ppQ3Ru+ctS6DaYY4sMuTKsKKW5W8hYyC7NzmiJskZpJkVpJpoyOZvKZG5XIWiKbIWyZkciuSzWUiF6skkamHJnqN8MWGjSRmciJyOOunGMSZBZq7UXJ8lxJtq+hlaGOUtbY3Tj4jI6lbZlNqLV3sW2lfhrfecTMMvqUn4k0t91rH3Pad7zI51E7p+z3Dw+2mPLY+eyxqXzGyzNW3r/AGe2ll9L9ENf8StVyuktdiPTRGkx+y8m3jMRmyS3P2f3IJ4/T4vQ9XilTStsxt6HnsY6d7Qgm3wSRb0iW1Rhj+m7fd6W4m9bOGpWSeiTUbO7v+xPRyiU3p4VvSS1vzdzoUcrs/EtqVktqTd7eZbUTZa4v9xr73BRXnr6lqjmN9HdPqju1qVNLVIoYjCRb0twemhOWlPGsKatzLGHqNrUqUqDTevHS2pdw2GlJqME5PgkrtmU9pupPazGpusWsJRnNqMVJt8ErnYynsVUkk6z2FvUfmt+D2GX5TToq0Iq/GT1kzpw4LfdcfJ8rHH/AB91y8h7NKn46tnU0suEf3PQJGQduOEx6ebnnc7ugALqgAAAADms1aL0sLHr9SOWBXNkL+ShIibsX55byl7kP9rl+pELbik5XI5lyeXz5J+v+jaGV8ZP0RWyrTKOazSbLFejstr+W5lSqefnbcvbtx1ppOZA5mZqxWqVClbTtK6hpOuV5V0V6ldcytT9rDxnU0eO/linUqLmVa029zIayOr/AHTojSrjJNX0R5ytWkmUauPqzlsJ2b5PcubHtaSLuNxMqk9mGr3Nrci5l+VqK434viybLMEoR4X430bLFbGRirJpPrb6F5j+19/ocNnkvvYjlUbvZO3F8SGVTjJryWsv2OzlHZ6rirN3p0eMmviX+K4lsd26jPPOYTeVcKpFW1fkYwmAq1Hs0qc5tvgna/nuPqOB7M4akls0oyaVtqfif10OpToxirRiorklZHRPjb/ycGXzv9Y8Vk3YGyUsTLXe4R+zZ63B5XSpL/x04x6pa+5asZOjDixxnpxZ8uWd3awkDINWQAAAAAAAAAABhyNWzFgnTLqkbk3xMmpCYyg2ati4Sp5jSurrevscOvM9HUkt3PT0PNY+OzJr1XkcfPj/AGdXBl9KdaZRqzJ6sylUbOWu1FUkV5yZNKLIZwKrbV5N8zCm15E7pGrpcxIi5KWIloV8loLalOW9vTyXAsYxpKxvlPhkrxdr7v51JWwvtfrOSS4J7o8bczfBZDXr/wDFBtc90V6nc7OZC689up/xxet/mf6Ue7o4eMVsxSjFbkkkjqw4vP3enPzfK8bqdvIZF2C2WpYlqTW6mt3q+J7KnTSVkrJKy8jKRk68MJj083Pky5LvIABdQAAAAAAAAAAAAAAABoDJiwTtozBmRpJhMYZGzMpkbmEjRxs8ofDJf9X+DtOJXxlDahJcbadHzK5zyx0vx5eOUeSnAqzgdKVIzTy6cvhi35I8/wAXd56cl0yOVM9AuzVZ/JbzaRPT7I1HvlCP1+xM4sr9K/mx/byvdvl/PMw8E3v0+p7ej2Qj882/JWRep9msOvl2vN3LTgyqt+RjHzhZbd2SbfO20/RHsuz3ZGnCO1WheUlpGW9Lr1PR0MFCHwwivJInN8OCY+65+T5Fy9T0ioUIxWzFJJaWSsSgHQ5wAAAAAAAAAAAAAAAAAAAABhojbJTWUQIJI0lEsOJHsgQuJjZJnE1YS0NJaGXFmNhcQsxhMqp3cmrtt6PcjoRppblbyIMLPevYskSSIttYsZsASqAAAAAAAAAAAAAAAAAAAAAAAAAAAAAAAAw0auJuAK7ia7JYaI5ARSgRysTSRo4BMaUZeIvlCK1XmXkCsgAIAAAAAAAAAAAAAAAAAAAAAAAMADCMg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endParaRPr lang="pt-BR" altLang="pt-B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57" name="Retângulo 3"/>
          <p:cNvSpPr>
            <a:spLocks noChangeArrowheads="1"/>
          </p:cNvSpPr>
          <p:nvPr/>
        </p:nvSpPr>
        <p:spPr bwMode="auto">
          <a:xfrm>
            <a:off x="4416425" y="3244850"/>
            <a:ext cx="311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r>
              <a:rPr lang="pt-BR" altLang="pt-BR">
                <a:solidFill>
                  <a:schemeClr val="accent2"/>
                </a:solidFill>
                <a:latin typeface="Brush Script MT" panose="03060802040406070304" pitchFamily="66" charset="0"/>
              </a:rPr>
              <a:t>. </a:t>
            </a:r>
            <a:endParaRPr lang="pt-BR" altLang="pt-BR"/>
          </a:p>
        </p:txBody>
      </p:sp>
      <p:sp>
        <p:nvSpPr>
          <p:cNvPr id="27658" name="Text Box 7"/>
          <p:cNvSpPr txBox="1">
            <a:spLocks noChangeArrowheads="1"/>
          </p:cNvSpPr>
          <p:nvPr/>
        </p:nvSpPr>
        <p:spPr bwMode="auto">
          <a:xfrm>
            <a:off x="250825" y="6308725"/>
            <a:ext cx="191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r>
              <a:rPr lang="pt-BR" altLang="pt-BR" sz="1200">
                <a:solidFill>
                  <a:schemeClr val="accent2"/>
                </a:solidFill>
                <a:latin typeface="Brush Script MT" panose="03060802040406070304" pitchFamily="66" charset="0"/>
              </a:rPr>
              <a:t>Dr. Sebastião Fernando P. Neves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xmlns="" id="{45140A5A-62B6-4731-A2C9-E415E2A691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000" b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Práticas Populares de Cuidado</a:t>
            </a:r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xmlns="" id="{423D9981-2C1A-4303-BF61-B548C1CFCD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3576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pt-BR"/>
              <a:t>Processos de Cuidado: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pt-BR" sz="2800"/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pt-BR" sz="2800"/>
              <a:t>Dialogados,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pt-BR" sz="2800"/>
              <a:t>Participativos,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pt-BR" sz="2800"/>
              <a:t>Humanizados,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pt-BR" sz="2800"/>
              <a:t>Acolhedores da Cultura e do Saber Popular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273425" y="5300663"/>
            <a:ext cx="5429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900"/>
              <a:t>(Fonte: Política Nacional de Saúde Integral das populações do Campo e da Floresta, 2013, Brasília DF.</a:t>
            </a:r>
          </a:p>
        </p:txBody>
      </p:sp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250825" y="6308725"/>
            <a:ext cx="191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chemeClr val="accent2"/>
                </a:solidFill>
                <a:latin typeface="Brush Script MT" panose="03060802040406070304" pitchFamily="66" charset="0"/>
              </a:rPr>
              <a:t>Dr. Sebastião Fernando P. Neves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ChangeArrowheads="1"/>
          </p:cNvSpPr>
          <p:nvPr/>
        </p:nvSpPr>
        <p:spPr bwMode="auto">
          <a:xfrm>
            <a:off x="971550" y="3933825"/>
            <a:ext cx="69850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b="1" i="1">
                <a:latin typeface="Century Gothic" panose="020B0502020202020204" pitchFamily="34" charset="0"/>
              </a:rPr>
              <a:t>“...Cuidar é mais que um ato; é uma atitude. Portanto, abrange mais que um momento de atenção. Representa uma atitude de ocupação, preocupação, de responsabilização e de envolvimento afetivo com o outro.”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>
                <a:latin typeface="Constantia" panose="02030602050306030303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>
              <a:latin typeface="Constantia" panose="02030602050306030303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i="1">
                <a:latin typeface="Constantia" panose="02030602050306030303" pitchFamily="18" charset="0"/>
              </a:rPr>
              <a:t>                                                                         </a:t>
            </a:r>
            <a:r>
              <a:rPr lang="pt-BR" altLang="pt-BR" sz="1800" i="1">
                <a:latin typeface="Constantia" panose="02030602050306030303" pitchFamily="18" charset="0"/>
                <a:hlinkClick r:id="rId3"/>
              </a:rPr>
              <a:t>Leonardo Boff</a:t>
            </a:r>
            <a:r>
              <a:rPr lang="pt-BR" altLang="pt-BR" sz="1800">
                <a:latin typeface="Constantia" panose="02030602050306030303" pitchFamily="18" charset="0"/>
              </a:rPr>
              <a:t>  </a:t>
            </a:r>
          </a:p>
        </p:txBody>
      </p:sp>
      <p:pic>
        <p:nvPicPr>
          <p:cNvPr id="38914" name="Picture 2" descr="http://www.humanizabrasil.org.br/wp-content/uploads/2010/11/M%C3%A3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692150"/>
            <a:ext cx="4248150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250825" y="6308725"/>
            <a:ext cx="191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chemeClr val="accent2"/>
                </a:solidFill>
                <a:latin typeface="Brush Script MT" panose="03060802040406070304" pitchFamily="66" charset="0"/>
              </a:rPr>
              <a:t>Dr. Sebastião Fernando P. Neves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xmlns="" id="{1B354CC1-3A3B-4AE0-B100-309F01273E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pt-BR" sz="3200" b="1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Determinações do Processo Saúde - Doença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557338"/>
            <a:ext cx="4464050" cy="42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8" name="Text Box 7">
            <a:extLst>
              <a:ext uri="{FF2B5EF4-FFF2-40B4-BE49-F238E27FC236}">
                <a16:creationId xmlns:a16="http://schemas.microsoft.com/office/drawing/2014/main" xmlns="" id="{0C320AD0-A858-413F-B004-D12DCA665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08725"/>
            <a:ext cx="191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defRPr/>
            </a:pPr>
            <a:r>
              <a:rPr lang="pt-BR" altLang="pt-BR" sz="1200">
                <a:solidFill>
                  <a:schemeClr val="accent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ush Script MT" pitchFamily="66" charset="0"/>
              </a:rPr>
              <a:t>Dr. Sebastião Fernando P. Neves</a:t>
            </a:r>
          </a:p>
        </p:txBody>
      </p:sp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4716463" y="5876925"/>
            <a:ext cx="29892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800">
                <a:latin typeface="High Tower Text" panose="02040502050506030303" pitchFamily="18" charset="0"/>
              </a:rPr>
              <a:t>Fonte:Curso de extensão em promoção da saúde para gestores do SUS com enfoque no programa academia da saúde / organização Cristiane Scolari Gosch ... [et al.] ; autores Alex Branco Fraga ... [et al.]. – Brasília : Ministério da Saúde, Secretaria de Vigilância em Saúde : Fundação Universidade de Brasília, CEAD, 2013. 144 p. ; 21 cm. </a:t>
            </a:r>
          </a:p>
        </p:txBody>
      </p:sp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179388" y="5854700"/>
            <a:ext cx="3911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000">
                <a:latin typeface="High Tower Text" panose="02040502050506030303" pitchFamily="18" charset="0"/>
              </a:rPr>
              <a:t>(Comissão Nacional sobre Determinantes Sociais da Saúde, 2008,P.14)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771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xmlns="" id="{652004A1-8B1E-4785-9844-F97577A2B72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744537"/>
          </a:xfrm>
        </p:spPr>
        <p:txBody>
          <a:bodyPr anchor="b" anchorCtr="0"/>
          <a:lstStyle/>
          <a:p>
            <a:pPr>
              <a:defRPr/>
            </a:pPr>
            <a:r>
              <a:rPr lang="pt-BR" sz="3600" b="1" i="1" dirty="0">
                <a:solidFill>
                  <a:srgbClr val="FFFF00"/>
                </a:solidFill>
              </a:rPr>
              <a:t>Saúde funcional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xmlns="" id="{0C7592E8-0B13-4565-803D-CFED8225A17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916113"/>
            <a:ext cx="7775575" cy="4459287"/>
          </a:xfr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pt-BR" sz="2400" b="1" i="1"/>
              <a:t>“Saúde funcional: é o estado de bem-estar do sujeito, no âmbito individual e das coletividades, no desempenho das atividades e na participação social, potencializando a funcionalidade, promovendo qualidade de vida e autonomia para o pleno exercício da cidadania”</a:t>
            </a:r>
          </a:p>
          <a:p>
            <a:pPr algn="ctr">
              <a:spcBef>
                <a:spcPct val="0"/>
              </a:spcBef>
              <a:defRPr/>
            </a:pPr>
            <a:endParaRPr lang="pt-BR" sz="2400" b="1" i="1"/>
          </a:p>
          <a:p>
            <a:pPr algn="just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pt-BR" sz="1600" u="sng"/>
              <a:t>“Política Nacional de Saúde Funcional</a:t>
            </a:r>
            <a:r>
              <a:rPr lang="pt-BR" sz="1600"/>
              <a:t>, proposta pelo Conselho Nacional de Saúde em 2007 durante 13ª Conferência.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pt-BR" sz="2400"/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xmlns="" id="{7D813489-0A3C-49D5-B459-75D698ACE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08725"/>
            <a:ext cx="191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1200" dirty="0">
                <a:solidFill>
                  <a:srgbClr val="6666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ush Script MT" pitchFamily="66" charset="0"/>
              </a:rPr>
              <a:t>Dr. Sebastião Fernando P. Neves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aixaDeTexto 3"/>
          <p:cNvSpPr txBox="1">
            <a:spLocks noChangeArrowheads="1"/>
          </p:cNvSpPr>
          <p:nvPr/>
        </p:nvSpPr>
        <p:spPr bwMode="auto">
          <a:xfrm>
            <a:off x="3208338" y="836613"/>
            <a:ext cx="2955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>
                <a:latin typeface="Constantia" panose="02030602050306030303" pitchFamily="18" charset="0"/>
              </a:rPr>
              <a:t>DECLÍNIO FUNCIONAL</a:t>
            </a:r>
          </a:p>
        </p:txBody>
      </p:sp>
      <p:sp>
        <p:nvSpPr>
          <p:cNvPr id="79875" name="Retângulo 7"/>
          <p:cNvSpPr>
            <a:spLocks noChangeArrowheads="1"/>
          </p:cNvSpPr>
          <p:nvPr/>
        </p:nvSpPr>
        <p:spPr bwMode="auto">
          <a:xfrm>
            <a:off x="3368675" y="2420938"/>
            <a:ext cx="2624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>
                <a:latin typeface="Constantia" panose="02030602050306030303" pitchFamily="18" charset="0"/>
              </a:rPr>
              <a:t>Capacidade Funciona</a:t>
            </a:r>
            <a:r>
              <a:rPr lang="pt-BR" altLang="pt-BR" sz="1800">
                <a:latin typeface="Constantia" panose="02030602050306030303" pitchFamily="18" charset="0"/>
              </a:rPr>
              <a:t>l</a:t>
            </a:r>
          </a:p>
        </p:txBody>
      </p:sp>
      <p:sp>
        <p:nvSpPr>
          <p:cNvPr id="79876" name="Retângulo 8"/>
          <p:cNvSpPr>
            <a:spLocks noChangeArrowheads="1"/>
          </p:cNvSpPr>
          <p:nvPr/>
        </p:nvSpPr>
        <p:spPr bwMode="auto">
          <a:xfrm>
            <a:off x="2463800" y="3789363"/>
            <a:ext cx="4445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>
                <a:latin typeface="Constantia" panose="02030602050306030303" pitchFamily="18" charset="0"/>
              </a:rPr>
              <a:t>“ Autonomia do indivíduo em seu poder de decisão, estando relacionada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>
                <a:latin typeface="Constantia" panose="02030602050306030303" pitchFamily="18" charset="0"/>
              </a:rPr>
              <a:t>às funções cognitivas e à independência para a realização das atividades diárias instrumentais e básicas” 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250825" y="6302375"/>
            <a:ext cx="191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chemeClr val="accent2"/>
                </a:solidFill>
                <a:latin typeface="Brush Script MT" panose="03060802040406070304" pitchFamily="66" charset="0"/>
              </a:rPr>
              <a:t>Dr. Sebastião Fernando P. Neves</a:t>
            </a:r>
          </a:p>
        </p:txBody>
      </p:sp>
      <p:sp>
        <p:nvSpPr>
          <p:cNvPr id="2" name="Seta para baixo 1">
            <a:extLst>
              <a:ext uri="{FF2B5EF4-FFF2-40B4-BE49-F238E27FC236}">
                <a16:creationId xmlns:a16="http://schemas.microsoft.com/office/drawing/2014/main" xmlns="" id="{4A4034B6-F1C0-4029-9F5C-F0A29C1136D2}"/>
              </a:ext>
            </a:extLst>
          </p:cNvPr>
          <p:cNvSpPr/>
          <p:nvPr/>
        </p:nvSpPr>
        <p:spPr>
          <a:xfrm>
            <a:off x="4643438" y="1484313"/>
            <a:ext cx="73025" cy="576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defRPr/>
            </a:pPr>
            <a:endParaRPr lang="pt-BR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" name="Seta para baixo 2">
            <a:extLst>
              <a:ext uri="{FF2B5EF4-FFF2-40B4-BE49-F238E27FC236}">
                <a16:creationId xmlns:a16="http://schemas.microsoft.com/office/drawing/2014/main" xmlns="" id="{5D5DE17F-9BEC-431C-8360-29AC7D066B15}"/>
              </a:ext>
            </a:extLst>
          </p:cNvPr>
          <p:cNvSpPr/>
          <p:nvPr/>
        </p:nvSpPr>
        <p:spPr>
          <a:xfrm>
            <a:off x="4679950" y="2997200"/>
            <a:ext cx="46038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defRPr/>
            </a:pPr>
            <a:endParaRPr lang="pt-BR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5" grpId="0"/>
      <p:bldP spid="79876" grpId="0"/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476250"/>
            <a:ext cx="8656637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5219700" y="1700213"/>
            <a:ext cx="38084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Constantia" panose="02030602050306030303" pitchFamily="18" charset="0"/>
              </a:rPr>
              <a:t>“A dependência constitui fator de risco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Constantia" panose="02030602050306030303" pitchFamily="18" charset="0"/>
              </a:rPr>
              <a:t> significativo para a mortalidade na população idosa,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Constantia" panose="02030602050306030303" pitchFamily="18" charset="0"/>
              </a:rPr>
              <a:t>mais relevante do que as próprias doenças que levam a ela.”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00">
                <a:latin typeface="Constantia" panose="02030602050306030303" pitchFamily="18" charset="0"/>
              </a:rPr>
              <a:t>(PEDRAZZO et al., 2007; CUNHA, 2009)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250825" y="6302375"/>
            <a:ext cx="191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chemeClr val="accent2"/>
                </a:solidFill>
                <a:latin typeface="Brush Script MT" panose="03060802040406070304" pitchFamily="66" charset="0"/>
              </a:rPr>
              <a:t>Dr. Sebastião Fernando P. Neves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xmlns="" id="{7297D54A-1F8C-4A3F-8263-76187E140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02375"/>
            <a:ext cx="25288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1200" dirty="0">
                <a:solidFill>
                  <a:schemeClr val="bg1">
                    <a:lumMod val="85000"/>
                    <a:lumOff val="15000"/>
                  </a:schemeClr>
                </a:solidFill>
                <a:latin typeface="Brush Script MT" pitchFamily="66" charset="0"/>
              </a:rPr>
              <a:t>Dr. Sebastião Fernando P. Neves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8913"/>
            <a:ext cx="1668462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duvidas-c%C3%A3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7"/>
          <p:cNvSpPr txBox="1">
            <a:spLocks noChangeArrowheads="1"/>
          </p:cNvSpPr>
          <p:nvPr/>
        </p:nvSpPr>
        <p:spPr bwMode="auto">
          <a:xfrm>
            <a:off x="250825" y="6302375"/>
            <a:ext cx="191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chemeClr val="accent2"/>
                </a:solidFill>
                <a:latin typeface="Brush Script MT" panose="03060802040406070304" pitchFamily="66" charset="0"/>
              </a:rPr>
              <a:t>Dr. Sebastião Fernando P. Neves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4" name="Picture 2" descr="Resultado de imagem para hipocrates fr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350"/>
            <a:ext cx="47942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xmlns="" id="{206AD73B-F27C-4238-ADFC-3FB31A18F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08725"/>
            <a:ext cx="191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pt-BR" altLang="pt-BR" sz="1200" dirty="0">
                <a:solidFill>
                  <a:srgbClr val="66669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ush Script MT" pitchFamily="66" charset="0"/>
              </a:rPr>
              <a:t>Dr. Sebastião Fernando P. Neves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7777162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734050"/>
            <a:ext cx="568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250825" y="6302375"/>
            <a:ext cx="191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chemeClr val="accent2"/>
                </a:solidFill>
                <a:latin typeface="Brush Script MT" panose="03060802040406070304" pitchFamily="66" charset="0"/>
              </a:rPr>
              <a:t>Dr. Sebastião Fernando P. Neves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3203575" y="2205038"/>
            <a:ext cx="568801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>
                <a:latin typeface="High Tower Text" panose="02040502050506030303" pitchFamily="18" charset="0"/>
              </a:rPr>
              <a:t>“Processo de capacitação dos sujeitos e coletividades para identificar os fatores e condições determinantes da saúde e exercer controle sobre eles, de modo a garantir a melhoria das condições de vida e saúde da população (PROMOCIÓN DE LA SALUD, 2000, p. 12). “</a:t>
            </a:r>
          </a:p>
        </p:txBody>
      </p:sp>
      <p:sp>
        <p:nvSpPr>
          <p:cNvPr id="23555" name="Rectangle 6"/>
          <p:cNvSpPr>
            <a:spLocks noChangeArrowheads="1"/>
          </p:cNvSpPr>
          <p:nvPr/>
        </p:nvSpPr>
        <p:spPr bwMode="auto">
          <a:xfrm>
            <a:off x="5435600" y="4221163"/>
            <a:ext cx="2989263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latin typeface="High Tower Text" panose="02040502050506030303" pitchFamily="18" charset="0"/>
              </a:rPr>
              <a:t>Fonte:Curso de extensão em promoção da saúde para gestores do SUS com enfoque no programa academia da saúde / organização Cristiane Scolari Gosch ... [et al.] ; autores Alex Branco Fraga ... [et al.]. – Brasília : Ministério da Saúde, Secretaria de Vigilância em Saúde : Fundação Universidade de Brasília, CEAD, 2013. 144 p. ; 21 cm. </a:t>
            </a:r>
          </a:p>
        </p:txBody>
      </p:sp>
      <p:sp>
        <p:nvSpPr>
          <p:cNvPr id="23556" name="Text Box 8"/>
          <p:cNvSpPr txBox="1">
            <a:spLocks noChangeArrowheads="1"/>
          </p:cNvSpPr>
          <p:nvPr/>
        </p:nvSpPr>
        <p:spPr bwMode="auto">
          <a:xfrm>
            <a:off x="969963" y="503238"/>
            <a:ext cx="7065962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latin typeface="High Tower Text" panose="02040502050506030303" pitchFamily="18" charset="0"/>
              </a:rPr>
              <a:t>CONCEITO DE PROMOÇÃO DE SAÚDE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latin typeface="High Tower Text" panose="02040502050506030303" pitchFamily="18" charset="0"/>
              </a:rPr>
              <a:t>I Conferência Internacional da Saúde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>
                <a:latin typeface="High Tower Text" panose="02040502050506030303" pitchFamily="18" charset="0"/>
              </a:rPr>
              <a:t>Ottawa, Canadá, 1986</a:t>
            </a:r>
          </a:p>
        </p:txBody>
      </p:sp>
      <p:pic>
        <p:nvPicPr>
          <p:cNvPr id="23557" name="Picture 10" descr="carta-ottawa-19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33600"/>
            <a:ext cx="2592388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250825" y="6308725"/>
            <a:ext cx="1911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>
                <a:solidFill>
                  <a:schemeClr val="accent2"/>
                </a:solidFill>
                <a:latin typeface="Brush Script MT" panose="03060802040406070304" pitchFamily="66" charset="0"/>
              </a:rPr>
              <a:t>Dr. Sebastião Fernando P. Neves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Órbita">
  <a:themeElements>
    <a:clrScheme name="Órbit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Órb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Órbit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Órbit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Órbita">
  <a:themeElements>
    <a:clrScheme name="Órbita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Órb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Órbita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Órbita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Órbita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alcão Envidraçad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o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5785</TotalTime>
  <Words>751</Words>
  <Application>Microsoft Office PowerPoint</Application>
  <PresentationFormat>Presentación en pantalla (4:3)</PresentationFormat>
  <Paragraphs>74</Paragraphs>
  <Slides>16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16</vt:i4>
      </vt:variant>
    </vt:vector>
  </HeadingPairs>
  <TitlesOfParts>
    <vt:vector size="31" baseType="lpstr">
      <vt:lpstr>Constantia</vt:lpstr>
      <vt:lpstr>Arial</vt:lpstr>
      <vt:lpstr>Wingdings</vt:lpstr>
      <vt:lpstr>Century Schoolbook</vt:lpstr>
      <vt:lpstr>Wingdings 2</vt:lpstr>
      <vt:lpstr>Century</vt:lpstr>
      <vt:lpstr>Brush Script MT</vt:lpstr>
      <vt:lpstr>High Tower Text</vt:lpstr>
      <vt:lpstr>Tahoma</vt:lpstr>
      <vt:lpstr>Century Gothic</vt:lpstr>
      <vt:lpstr>Cooper Black</vt:lpstr>
      <vt:lpstr>Lucida Sans</vt:lpstr>
      <vt:lpstr>Órbita</vt:lpstr>
      <vt:lpstr>1_Órbita</vt:lpstr>
      <vt:lpstr>1_Balcão Envidraçado</vt:lpstr>
      <vt:lpstr>Declínio funcional</vt:lpstr>
      <vt:lpstr>Saúde funcional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PROMOÇÃO DA SAÚDE</vt:lpstr>
      <vt:lpstr>PROMOÇÃO DA SAÚDE</vt:lpstr>
      <vt:lpstr>Presentación de PowerPoint</vt:lpstr>
      <vt:lpstr>CONSTRUINDO AS “LINHAS DO CUIDADO”</vt:lpstr>
      <vt:lpstr>Práticas Populares de Cuidado</vt:lpstr>
      <vt:lpstr>Presentación de PowerPoint</vt:lpstr>
      <vt:lpstr>Determinações do Processo Saúde - Doença</vt:lpstr>
    </vt:vector>
  </TitlesOfParts>
  <Company>Prefeitura de Santo André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sfpneves</dc:creator>
  <cp:lastModifiedBy>upcnet</cp:lastModifiedBy>
  <cp:revision>270</cp:revision>
  <dcterms:created xsi:type="dcterms:W3CDTF">2013-10-14T12:24:15Z</dcterms:created>
  <dcterms:modified xsi:type="dcterms:W3CDTF">2017-09-12T10:44:58Z</dcterms:modified>
</cp:coreProperties>
</file>