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11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6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9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5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68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1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0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46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7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20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0564-99F9-4A88-955C-099FFF24B6FC}" type="datetimeFigureOut">
              <a:rPr lang="es-CO" smtClean="0"/>
              <a:t>10/06/2018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2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ftucentral.org/?language=en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quimboix@quimboix.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hyperlink" Target="mailto:pensionados.1@gmail.com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pensionistas.info/web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apecio"/>
          <p:cNvSpPr/>
          <p:nvPr/>
        </p:nvSpPr>
        <p:spPr>
          <a:xfrm flipV="1">
            <a:off x="357147" y="5805264"/>
            <a:ext cx="8430910" cy="779381"/>
          </a:xfrm>
          <a:prstGeom prst="trapezoid">
            <a:avLst>
              <a:gd name="adj" fmla="val 22489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6" y="1497492"/>
            <a:ext cx="8430910" cy="4246156"/>
          </a:xfrm>
          <a:prstGeom prst="rect">
            <a:avLst/>
          </a:prstGeom>
          <a:solidFill>
            <a:srgbClr val="000000">
              <a:shade val="95000"/>
            </a:srgb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67184"/>
            <a:ext cx="4000500" cy="3924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02" y="2607636"/>
            <a:ext cx="504056" cy="68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724" y="3204204"/>
            <a:ext cx="40005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WORLD CONGRESS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19471" y="3503849"/>
            <a:ext cx="127310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107950" contourW="12700" prstMaterial="softEdge">
              <a:bevelT w="184150" h="107950" prst="divot"/>
              <a:extrusionClr>
                <a:schemeClr val="accent5">
                  <a:lumMod val="60000"/>
                  <a:lumOff val="40000"/>
                </a:schemeClr>
              </a:extrusionClr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es-ES" sz="60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UI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838" y="4249414"/>
            <a:ext cx="1476375" cy="981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203848" y="14754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y 28 </a:t>
            </a:r>
            <a:r>
              <a:rPr lang="es-CO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</a:t>
            </a:r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2019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588618" y="5385924"/>
            <a:ext cx="4215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2060"/>
                </a:solidFill>
              </a:rPr>
              <a:t>Bogotá – Colombia – South </a:t>
            </a:r>
            <a:r>
              <a:rPr lang="es-CO" sz="2000" b="1" dirty="0" err="1">
                <a:solidFill>
                  <a:srgbClr val="002060"/>
                </a:solidFill>
              </a:rPr>
              <a:t>America</a:t>
            </a:r>
            <a:endParaRPr lang="es-CO" sz="2000" b="1" dirty="0">
              <a:solidFill>
                <a:srgbClr val="00206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91679" y="273356"/>
            <a:ext cx="59762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</a:rPr>
              <a:t>! </a:t>
            </a:r>
            <a:r>
              <a:rPr lang="en-GB" sz="2000" b="1" dirty="0">
                <a:solidFill>
                  <a:schemeClr val="bg1"/>
                </a:solidFill>
              </a:rPr>
              <a:t>ORGANIZING WORLDWIDE the P&amp;Rs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AGAINST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the measures of CAPITALISM</a:t>
            </a:r>
            <a:r>
              <a:rPr lang="fr-FR" sz="2000" b="1" dirty="0">
                <a:solidFill>
                  <a:schemeClr val="bg1"/>
                </a:solidFill>
              </a:rPr>
              <a:t> </a:t>
            </a:r>
            <a:r>
              <a:rPr lang="es-CO" sz="20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9512" y="94483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WORLD FEDERATION 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TRADE UNION</a:t>
            </a:r>
          </a:p>
        </p:txBody>
      </p:sp>
      <p:pic>
        <p:nvPicPr>
          <p:cNvPr id="14" name="Picture 2" descr="Resultado de imagen para world federation trade un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1348"/>
            <a:ext cx="1008112" cy="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Arco"/>
          <p:cNvSpPr/>
          <p:nvPr/>
        </p:nvSpPr>
        <p:spPr>
          <a:xfrm rot="547963">
            <a:off x="3315091" y="3193061"/>
            <a:ext cx="4815337" cy="1904963"/>
          </a:xfrm>
          <a:prstGeom prst="arc">
            <a:avLst>
              <a:gd name="adj1" fmla="val 13776593"/>
              <a:gd name="adj2" fmla="val 457350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Arco"/>
          <p:cNvSpPr/>
          <p:nvPr/>
        </p:nvSpPr>
        <p:spPr>
          <a:xfrm rot="636793">
            <a:off x="812528" y="2412035"/>
            <a:ext cx="3716542" cy="441211"/>
          </a:xfrm>
          <a:prstGeom prst="arc">
            <a:avLst>
              <a:gd name="adj1" fmla="val 10594806"/>
              <a:gd name="adj2" fmla="val 21369104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Arco"/>
          <p:cNvSpPr/>
          <p:nvPr/>
        </p:nvSpPr>
        <p:spPr>
          <a:xfrm rot="21369175">
            <a:off x="859366" y="2765048"/>
            <a:ext cx="3485427" cy="632454"/>
          </a:xfrm>
          <a:prstGeom prst="arc">
            <a:avLst>
              <a:gd name="adj1" fmla="val 10495975"/>
              <a:gd name="adj2" fmla="val 21426858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Arco"/>
          <p:cNvSpPr/>
          <p:nvPr/>
        </p:nvSpPr>
        <p:spPr>
          <a:xfrm flipH="1" flipV="1">
            <a:off x="3928288" y="2197538"/>
            <a:ext cx="3883178" cy="596098"/>
          </a:xfrm>
          <a:prstGeom prst="arc">
            <a:avLst>
              <a:gd name="adj1" fmla="val 10594806"/>
              <a:gd name="adj2" fmla="val 20703207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Arco"/>
          <p:cNvSpPr/>
          <p:nvPr/>
        </p:nvSpPr>
        <p:spPr>
          <a:xfrm rot="19131250">
            <a:off x="1708985" y="3295706"/>
            <a:ext cx="2559466" cy="1013260"/>
          </a:xfrm>
          <a:prstGeom prst="arc">
            <a:avLst>
              <a:gd name="adj1" fmla="val 9987164"/>
              <a:gd name="adj2" fmla="val 21117136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Arco"/>
          <p:cNvSpPr/>
          <p:nvPr/>
        </p:nvSpPr>
        <p:spPr>
          <a:xfrm rot="1519522">
            <a:off x="3399495" y="2329702"/>
            <a:ext cx="2302468" cy="422031"/>
          </a:xfrm>
          <a:prstGeom prst="arc">
            <a:avLst>
              <a:gd name="adj1" fmla="val 7964622"/>
              <a:gd name="adj2" fmla="val 11341911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4136486" y="2001548"/>
            <a:ext cx="939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2°</a:t>
            </a:r>
          </a:p>
        </p:txBody>
      </p:sp>
      <p:sp>
        <p:nvSpPr>
          <p:cNvPr id="23" name="22 Arco"/>
          <p:cNvSpPr/>
          <p:nvPr/>
        </p:nvSpPr>
        <p:spPr>
          <a:xfrm>
            <a:off x="3194432" y="2937652"/>
            <a:ext cx="5949568" cy="826102"/>
          </a:xfrm>
          <a:prstGeom prst="arc">
            <a:avLst>
              <a:gd name="adj1" fmla="val 11993258"/>
              <a:gd name="adj2" fmla="val 21180544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2195736" y="466584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898698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971600" y="322568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7595442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Elipse"/>
          <p:cNvSpPr/>
          <p:nvPr/>
        </p:nvSpPr>
        <p:spPr>
          <a:xfrm>
            <a:off x="8387530" y="300966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Elipse"/>
          <p:cNvSpPr/>
          <p:nvPr/>
        </p:nvSpPr>
        <p:spPr>
          <a:xfrm>
            <a:off x="7883474" y="4737852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Elipse"/>
          <p:cNvSpPr/>
          <p:nvPr/>
        </p:nvSpPr>
        <p:spPr>
          <a:xfrm>
            <a:off x="3707010" y="2001548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467544" y="587727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b="1" dirty="0" err="1"/>
              <a:t>Contact</a:t>
            </a:r>
            <a:r>
              <a:rPr lang="es-CO" sz="1200" dirty="0"/>
              <a:t>: </a:t>
            </a:r>
          </a:p>
          <a:p>
            <a:pPr algn="ctr"/>
            <a:r>
              <a:rPr lang="es-CO" sz="1200" u="sng" dirty="0">
                <a:hlinkClick r:id="rId7"/>
              </a:rPr>
              <a:t>quimboix@quimboix.es</a:t>
            </a:r>
            <a:r>
              <a:rPr lang="es-CO" sz="1200" dirty="0"/>
              <a:t>  -   </a:t>
            </a:r>
            <a:r>
              <a:rPr lang="es-CO" sz="1200" u="sng" dirty="0">
                <a:hlinkClick r:id="rId8"/>
              </a:rPr>
              <a:t>http://www.wftucentral.org/?language=en</a:t>
            </a:r>
            <a:endParaRPr lang="es-CO" sz="1200" dirty="0"/>
          </a:p>
          <a:p>
            <a:pPr algn="ctr"/>
            <a:r>
              <a:rPr lang="es-CO" sz="1200" u="sng" dirty="0">
                <a:hlinkClick r:id="rId9"/>
              </a:rPr>
              <a:t>http://www.pensionistas.info/web/en</a:t>
            </a:r>
            <a:r>
              <a:rPr lang="es-CO" sz="1200" dirty="0"/>
              <a:t>   -   </a:t>
            </a:r>
            <a:r>
              <a:rPr lang="es-ES" sz="1200" dirty="0">
                <a:hlinkClick r:id="rId10"/>
              </a:rPr>
              <a:t>pensionados.1@gmail.com</a:t>
            </a:r>
            <a:endParaRPr lang="es-ES" sz="1200" dirty="0"/>
          </a:p>
          <a:p>
            <a:pPr algn="ctr"/>
            <a:endParaRPr lang="es-CO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251820" cy="108111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09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42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Quim Boix</cp:lastModifiedBy>
  <cp:revision>16</cp:revision>
  <dcterms:created xsi:type="dcterms:W3CDTF">2018-05-06T17:05:15Z</dcterms:created>
  <dcterms:modified xsi:type="dcterms:W3CDTF">2018-06-10T16:29:34Z</dcterms:modified>
</cp:coreProperties>
</file>