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87" r:id="rId2"/>
    <p:sldId id="285" r:id="rId3"/>
    <p:sldId id="259" r:id="rId4"/>
    <p:sldId id="260" r:id="rId5"/>
    <p:sldId id="286" r:id="rId6"/>
    <p:sldId id="267" r:id="rId7"/>
    <p:sldId id="314" r:id="rId8"/>
    <p:sldId id="269" r:id="rId9"/>
    <p:sldId id="268" r:id="rId10"/>
    <p:sldId id="270" r:id="rId11"/>
    <p:sldId id="271" r:id="rId12"/>
    <p:sldId id="272" r:id="rId13"/>
    <p:sldId id="275" r:id="rId14"/>
    <p:sldId id="276" r:id="rId15"/>
  </p:sldIdLst>
  <p:sldSz cx="9144000" cy="6858000" type="screen4x3"/>
  <p:notesSz cx="6858000" cy="91440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C58C"/>
    <a:srgbClr val="FFEAA7"/>
    <a:srgbClr val="EEEAD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856F94-3F37-4441-9D67-29F92C2B7126}" type="doc">
      <dgm:prSet loTypeId="urn:microsoft.com/office/officeart/2005/8/layout/orgChart1" loCatId="hierarchy" qsTypeId="urn:microsoft.com/office/officeart/2005/8/quickstyle/simple2" qsCatId="simple" csTypeId="urn:microsoft.com/office/officeart/2005/8/colors/colorful3" csCatId="colorful" phldr="1"/>
      <dgm:spPr/>
    </dgm:pt>
    <dgm:pt modelId="{8B6FDF98-E87A-491B-BD4D-9C6B7D4E457B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1" i="0" u="none" strike="noStrike" cap="none" normalizeH="0" baseline="0" smtClean="0">
              <a:ln/>
              <a:effectLst/>
              <a:latin typeface="Arial" charset="0"/>
            </a:rPr>
            <a:t>CENTRALES SINDICALES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1" i="0" u="none" strike="noStrike" cap="none" normalizeH="0" baseline="0" smtClean="0">
              <a:ln/>
              <a:effectLst/>
              <a:latin typeface="Arial" charset="0"/>
            </a:rPr>
            <a:t>INTERNACIONALES</a:t>
          </a:r>
        </a:p>
      </dgm:t>
    </dgm:pt>
    <dgm:pt modelId="{A15AFB8C-DD41-490A-B4E1-243FCE7AE602}" type="parTrans" cxnId="{A28CB996-8C21-40D1-94C4-187143DDAD61}">
      <dgm:prSet/>
      <dgm:spPr/>
      <dgm:t>
        <a:bodyPr/>
        <a:lstStyle/>
        <a:p>
          <a:endParaRPr lang="es-CO"/>
        </a:p>
      </dgm:t>
    </dgm:pt>
    <dgm:pt modelId="{2E1146E8-FD86-446D-A71A-99C5E568B0DC}" type="sibTrans" cxnId="{A28CB996-8C21-40D1-94C4-187143DDAD61}">
      <dgm:prSet/>
      <dgm:spPr/>
      <dgm:t>
        <a:bodyPr/>
        <a:lstStyle/>
        <a:p>
          <a:endParaRPr lang="es-CO"/>
        </a:p>
      </dgm:t>
    </dgm:pt>
    <dgm:pt modelId="{EEF88CAA-E1E6-4828-93FB-163E007A6683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0" i="0" u="none" strike="noStrike" cap="none" normalizeH="0" baseline="0" smtClean="0">
              <a:ln/>
              <a:effectLst/>
              <a:latin typeface="Arial Black" pitchFamily="34" charset="0"/>
            </a:rPr>
            <a:t>FSM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1" i="0" u="none" strike="noStrike" cap="none" normalizeH="0" baseline="0" smtClean="0">
              <a:ln/>
              <a:effectLst/>
              <a:latin typeface="Arial" charset="0"/>
            </a:rPr>
            <a:t>FEDERACIÓN SINDICAL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1" i="0" u="none" strike="noStrike" cap="none" normalizeH="0" baseline="0" smtClean="0">
              <a:ln/>
              <a:effectLst/>
              <a:latin typeface="Arial" charset="0"/>
            </a:rPr>
            <a:t> MUNDIAL</a:t>
          </a:r>
        </a:p>
      </dgm:t>
    </dgm:pt>
    <dgm:pt modelId="{670C19EF-40CC-4EEC-8EB4-2359E1DDB578}" type="parTrans" cxnId="{9B944A79-82CE-450F-AE76-BA4B57D8B4D0}">
      <dgm:prSet/>
      <dgm:spPr/>
      <dgm:t>
        <a:bodyPr/>
        <a:lstStyle/>
        <a:p>
          <a:endParaRPr lang="es-CO"/>
        </a:p>
      </dgm:t>
    </dgm:pt>
    <dgm:pt modelId="{B1EC032E-2C55-49AF-9EDE-6840C732DEC6}" type="sibTrans" cxnId="{9B944A79-82CE-450F-AE76-BA4B57D8B4D0}">
      <dgm:prSet/>
      <dgm:spPr/>
      <dgm:t>
        <a:bodyPr/>
        <a:lstStyle/>
        <a:p>
          <a:endParaRPr lang="es-CO"/>
        </a:p>
      </dgm:t>
    </dgm:pt>
    <dgm:pt modelId="{786735D1-F88F-4B83-BA19-C990394EA789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Arial Black" pitchFamily="34" charset="0"/>
            </a:rPr>
            <a:t>CIOSL</a:t>
          </a:r>
          <a:r>
            <a:rPr kumimoji="0" lang="es-CO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Arial" charset="0"/>
            </a:rPr>
            <a:t>CONF. INTERNACIONAL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Arial" charset="0"/>
            </a:rPr>
            <a:t>DE ORG. SINDICALES LIBRES</a:t>
          </a:r>
          <a:endParaRPr kumimoji="0" lang="es-CO" b="0" i="0" u="none" strike="noStrike" cap="none" normalizeH="0" baseline="0" dirty="0" smtClean="0">
            <a:ln/>
            <a:solidFill>
              <a:schemeClr val="tx1"/>
            </a:solidFill>
            <a:effectLst/>
            <a:latin typeface="Arial" charset="0"/>
          </a:endParaRPr>
        </a:p>
      </dgm:t>
    </dgm:pt>
    <dgm:pt modelId="{9FFFF4C2-1663-4554-BF65-DF146376C4A6}" type="parTrans" cxnId="{09CFAF6D-7BDA-4BE2-BC17-E3946BD1052C}">
      <dgm:prSet/>
      <dgm:spPr/>
      <dgm:t>
        <a:bodyPr/>
        <a:lstStyle/>
        <a:p>
          <a:endParaRPr lang="es-CO"/>
        </a:p>
      </dgm:t>
    </dgm:pt>
    <dgm:pt modelId="{B93E23FF-48BA-476C-9635-84F17E48AC16}" type="sibTrans" cxnId="{09CFAF6D-7BDA-4BE2-BC17-E3946BD1052C}">
      <dgm:prSet/>
      <dgm:spPr/>
      <dgm:t>
        <a:bodyPr/>
        <a:lstStyle/>
        <a:p>
          <a:endParaRPr lang="es-CO"/>
        </a:p>
      </dgm:t>
    </dgm:pt>
    <dgm:pt modelId="{C39CB138-28E8-41BD-ABF8-17C23AD04E67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1" i="0" u="none" strike="noStrike" cap="none" normalizeH="0" baseline="0" smtClean="0">
              <a:ln/>
              <a:effectLst/>
              <a:latin typeface="Arial" charset="0"/>
            </a:rPr>
            <a:t>CMT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1" i="0" u="none" strike="noStrike" cap="none" normalizeH="0" baseline="0" smtClean="0">
              <a:ln/>
              <a:effectLst/>
              <a:latin typeface="Arial" charset="0"/>
            </a:rPr>
            <a:t>CONF. MUNDIAL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s-CO" b="1" i="0" u="none" strike="noStrike" cap="none" normalizeH="0" baseline="0" smtClean="0">
              <a:ln/>
              <a:effectLst/>
              <a:latin typeface="Arial" charset="0"/>
            </a:rPr>
            <a:t>DEL TRABAJO</a:t>
          </a:r>
        </a:p>
      </dgm:t>
    </dgm:pt>
    <dgm:pt modelId="{EF76EA09-8E39-4DC4-B5BA-E2848B6ECD99}" type="parTrans" cxnId="{91BE682A-DFD3-4606-99DB-20D673855C95}">
      <dgm:prSet/>
      <dgm:spPr/>
      <dgm:t>
        <a:bodyPr/>
        <a:lstStyle/>
        <a:p>
          <a:endParaRPr lang="es-CO"/>
        </a:p>
      </dgm:t>
    </dgm:pt>
    <dgm:pt modelId="{84712734-E532-43F5-BE49-FD290A895F06}" type="sibTrans" cxnId="{91BE682A-DFD3-4606-99DB-20D673855C95}">
      <dgm:prSet/>
      <dgm:spPr/>
      <dgm:t>
        <a:bodyPr/>
        <a:lstStyle/>
        <a:p>
          <a:endParaRPr lang="es-CO"/>
        </a:p>
      </dgm:t>
    </dgm:pt>
    <dgm:pt modelId="{D6D4D9F4-42CB-47C8-985C-29F01B86DA4D}" type="pres">
      <dgm:prSet presAssocID="{BC856F94-3F37-4441-9D67-29F92C2B71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411805F-27BD-4EEC-8565-9B5A8C3D6A60}" type="pres">
      <dgm:prSet presAssocID="{8B6FDF98-E87A-491B-BD4D-9C6B7D4E457B}" presName="hierRoot1" presStyleCnt="0">
        <dgm:presLayoutVars>
          <dgm:hierBranch/>
        </dgm:presLayoutVars>
      </dgm:prSet>
      <dgm:spPr/>
    </dgm:pt>
    <dgm:pt modelId="{35302686-519D-4537-A027-8D1DB0C9DA46}" type="pres">
      <dgm:prSet presAssocID="{8B6FDF98-E87A-491B-BD4D-9C6B7D4E457B}" presName="rootComposite1" presStyleCnt="0"/>
      <dgm:spPr/>
    </dgm:pt>
    <dgm:pt modelId="{F093309A-992C-4FC4-9600-C969BE237CB1}" type="pres">
      <dgm:prSet presAssocID="{8B6FDF98-E87A-491B-BD4D-9C6B7D4E457B}" presName="rootText1" presStyleLbl="node0" presStyleIdx="0" presStyleCnt="1" custLinFactNeighborY="-766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644655-A54C-440D-82E6-83176287970F}" type="pres">
      <dgm:prSet presAssocID="{8B6FDF98-E87A-491B-BD4D-9C6B7D4E457B}" presName="rootConnector1" presStyleLbl="node1" presStyleIdx="0" presStyleCnt="0"/>
      <dgm:spPr/>
      <dgm:t>
        <a:bodyPr/>
        <a:lstStyle/>
        <a:p>
          <a:endParaRPr lang="es-ES"/>
        </a:p>
      </dgm:t>
    </dgm:pt>
    <dgm:pt modelId="{E057FD4E-9CBA-4132-ADDD-545261750303}" type="pres">
      <dgm:prSet presAssocID="{8B6FDF98-E87A-491B-BD4D-9C6B7D4E457B}" presName="hierChild2" presStyleCnt="0"/>
      <dgm:spPr/>
    </dgm:pt>
    <dgm:pt modelId="{9BF66E8F-35C9-42AD-9FE5-54B9A9C0AA85}" type="pres">
      <dgm:prSet presAssocID="{670C19EF-40CC-4EEC-8EB4-2359E1DDB578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194FC01-5071-4231-B702-D0ECD5FF6E60}" type="pres">
      <dgm:prSet presAssocID="{EEF88CAA-E1E6-4828-93FB-163E007A6683}" presName="hierRoot2" presStyleCnt="0">
        <dgm:presLayoutVars>
          <dgm:hierBranch/>
        </dgm:presLayoutVars>
      </dgm:prSet>
      <dgm:spPr/>
    </dgm:pt>
    <dgm:pt modelId="{958A965A-4CA5-43E1-A0BF-52DB8104077E}" type="pres">
      <dgm:prSet presAssocID="{EEF88CAA-E1E6-4828-93FB-163E007A6683}" presName="rootComposite" presStyleCnt="0"/>
      <dgm:spPr/>
    </dgm:pt>
    <dgm:pt modelId="{A50E370E-6900-447E-919D-D406959DC9BD}" type="pres">
      <dgm:prSet presAssocID="{EEF88CAA-E1E6-4828-93FB-163E007A6683}" presName="rootText" presStyleLbl="node2" presStyleIdx="0" presStyleCnt="3" custLinFactNeighborX="3661" custLinFactNeighborY="-67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A61B1D-DF36-4D93-876A-2DA4C933C270}" type="pres">
      <dgm:prSet presAssocID="{EEF88CAA-E1E6-4828-93FB-163E007A6683}" presName="rootConnector" presStyleLbl="node2" presStyleIdx="0" presStyleCnt="3"/>
      <dgm:spPr/>
      <dgm:t>
        <a:bodyPr/>
        <a:lstStyle/>
        <a:p>
          <a:endParaRPr lang="es-ES"/>
        </a:p>
      </dgm:t>
    </dgm:pt>
    <dgm:pt modelId="{4F895EA4-13DC-43F8-8359-3B5E3F75B9DD}" type="pres">
      <dgm:prSet presAssocID="{EEF88CAA-E1E6-4828-93FB-163E007A6683}" presName="hierChild4" presStyleCnt="0"/>
      <dgm:spPr/>
    </dgm:pt>
    <dgm:pt modelId="{93D87E8C-DBA3-46A8-9F05-26763389EDA4}" type="pres">
      <dgm:prSet presAssocID="{EEF88CAA-E1E6-4828-93FB-163E007A6683}" presName="hierChild5" presStyleCnt="0"/>
      <dgm:spPr/>
    </dgm:pt>
    <dgm:pt modelId="{B3493E30-73E2-432D-8DAE-B27453344658}" type="pres">
      <dgm:prSet presAssocID="{9FFFF4C2-1663-4554-BF65-DF146376C4A6}" presName="Name35" presStyleLbl="parChTrans1D2" presStyleIdx="1" presStyleCnt="3"/>
      <dgm:spPr/>
      <dgm:t>
        <a:bodyPr/>
        <a:lstStyle/>
        <a:p>
          <a:endParaRPr lang="es-ES"/>
        </a:p>
      </dgm:t>
    </dgm:pt>
    <dgm:pt modelId="{C98D9C70-9AC7-444B-81B3-F0A51596454C}" type="pres">
      <dgm:prSet presAssocID="{786735D1-F88F-4B83-BA19-C990394EA789}" presName="hierRoot2" presStyleCnt="0">
        <dgm:presLayoutVars>
          <dgm:hierBranch/>
        </dgm:presLayoutVars>
      </dgm:prSet>
      <dgm:spPr/>
    </dgm:pt>
    <dgm:pt modelId="{23DFA0D4-0408-49C5-9E1B-2450A30616D2}" type="pres">
      <dgm:prSet presAssocID="{786735D1-F88F-4B83-BA19-C990394EA789}" presName="rootComposite" presStyleCnt="0"/>
      <dgm:spPr/>
    </dgm:pt>
    <dgm:pt modelId="{ADCA5D26-EECC-4D36-8DE2-72BC61477918}" type="pres">
      <dgm:prSet presAssocID="{786735D1-F88F-4B83-BA19-C990394EA789}" presName="rootText" presStyleLbl="node2" presStyleIdx="1" presStyleCnt="3" custLinFactNeighborY="-677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14D50A-28BD-452D-BD84-0D441AB7325B}" type="pres">
      <dgm:prSet presAssocID="{786735D1-F88F-4B83-BA19-C990394EA789}" presName="rootConnector" presStyleLbl="node2" presStyleIdx="1" presStyleCnt="3"/>
      <dgm:spPr/>
      <dgm:t>
        <a:bodyPr/>
        <a:lstStyle/>
        <a:p>
          <a:endParaRPr lang="es-ES"/>
        </a:p>
      </dgm:t>
    </dgm:pt>
    <dgm:pt modelId="{71333D86-FA5C-4679-B079-023D4261C3A0}" type="pres">
      <dgm:prSet presAssocID="{786735D1-F88F-4B83-BA19-C990394EA789}" presName="hierChild4" presStyleCnt="0"/>
      <dgm:spPr/>
    </dgm:pt>
    <dgm:pt modelId="{929E5A30-AF91-4293-921B-884ECC7F4987}" type="pres">
      <dgm:prSet presAssocID="{786735D1-F88F-4B83-BA19-C990394EA789}" presName="hierChild5" presStyleCnt="0"/>
      <dgm:spPr/>
    </dgm:pt>
    <dgm:pt modelId="{881591C2-8988-49E4-A9E4-DFC74BF82710}" type="pres">
      <dgm:prSet presAssocID="{EF76EA09-8E39-4DC4-B5BA-E2848B6ECD99}" presName="Name35" presStyleLbl="parChTrans1D2" presStyleIdx="2" presStyleCnt="3"/>
      <dgm:spPr/>
      <dgm:t>
        <a:bodyPr/>
        <a:lstStyle/>
        <a:p>
          <a:endParaRPr lang="es-ES"/>
        </a:p>
      </dgm:t>
    </dgm:pt>
    <dgm:pt modelId="{5EC622DE-E88C-4A2E-A16D-B90D51D93419}" type="pres">
      <dgm:prSet presAssocID="{C39CB138-28E8-41BD-ABF8-17C23AD04E67}" presName="hierRoot2" presStyleCnt="0">
        <dgm:presLayoutVars>
          <dgm:hierBranch/>
        </dgm:presLayoutVars>
      </dgm:prSet>
      <dgm:spPr/>
    </dgm:pt>
    <dgm:pt modelId="{887C575D-773E-4084-9B60-8D3141AEC4A4}" type="pres">
      <dgm:prSet presAssocID="{C39CB138-28E8-41BD-ABF8-17C23AD04E67}" presName="rootComposite" presStyleCnt="0"/>
      <dgm:spPr/>
    </dgm:pt>
    <dgm:pt modelId="{0BAA7EC6-C27A-415C-9F3F-876DC5027A3B}" type="pres">
      <dgm:prSet presAssocID="{C39CB138-28E8-41BD-ABF8-17C23AD04E67}" presName="rootText" presStyleLbl="node2" presStyleIdx="2" presStyleCnt="3" custLinFactNeighborX="23" custLinFactNeighborY="-67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3A5DA03-44C3-4690-AD51-62254D34AD7B}" type="pres">
      <dgm:prSet presAssocID="{C39CB138-28E8-41BD-ABF8-17C23AD04E67}" presName="rootConnector" presStyleLbl="node2" presStyleIdx="2" presStyleCnt="3"/>
      <dgm:spPr/>
      <dgm:t>
        <a:bodyPr/>
        <a:lstStyle/>
        <a:p>
          <a:endParaRPr lang="es-ES"/>
        </a:p>
      </dgm:t>
    </dgm:pt>
    <dgm:pt modelId="{DB762426-24BC-4527-9C2D-C8A4D27FB272}" type="pres">
      <dgm:prSet presAssocID="{C39CB138-28E8-41BD-ABF8-17C23AD04E67}" presName="hierChild4" presStyleCnt="0"/>
      <dgm:spPr/>
    </dgm:pt>
    <dgm:pt modelId="{4E8ECE0A-EA1F-4368-9CFF-8D2A7C36B16A}" type="pres">
      <dgm:prSet presAssocID="{C39CB138-28E8-41BD-ABF8-17C23AD04E67}" presName="hierChild5" presStyleCnt="0"/>
      <dgm:spPr/>
    </dgm:pt>
    <dgm:pt modelId="{462B12D4-2307-4FD3-B024-0E82F89AF3D3}" type="pres">
      <dgm:prSet presAssocID="{8B6FDF98-E87A-491B-BD4D-9C6B7D4E457B}" presName="hierChild3" presStyleCnt="0"/>
      <dgm:spPr/>
    </dgm:pt>
  </dgm:ptLst>
  <dgm:cxnLst>
    <dgm:cxn modelId="{E32BADDC-12C1-40C8-89F8-7BB0166EFE32}" type="presOf" srcId="{EEF88CAA-E1E6-4828-93FB-163E007A6683}" destId="{F5A61B1D-DF36-4D93-876A-2DA4C933C270}" srcOrd="1" destOrd="0" presId="urn:microsoft.com/office/officeart/2005/8/layout/orgChart1"/>
    <dgm:cxn modelId="{7BB11651-FC2E-4C20-91FD-10FD1E6770D2}" type="presOf" srcId="{BC856F94-3F37-4441-9D67-29F92C2B7126}" destId="{D6D4D9F4-42CB-47C8-985C-29F01B86DA4D}" srcOrd="0" destOrd="0" presId="urn:microsoft.com/office/officeart/2005/8/layout/orgChart1"/>
    <dgm:cxn modelId="{D40A3C89-D74B-4560-874A-6D2524411B82}" type="presOf" srcId="{786735D1-F88F-4B83-BA19-C990394EA789}" destId="{ADCA5D26-EECC-4D36-8DE2-72BC61477918}" srcOrd="0" destOrd="0" presId="urn:microsoft.com/office/officeart/2005/8/layout/orgChart1"/>
    <dgm:cxn modelId="{F07FFE48-9C73-4ADB-81B4-E5CC4EA48DF5}" type="presOf" srcId="{EF76EA09-8E39-4DC4-B5BA-E2848B6ECD99}" destId="{881591C2-8988-49E4-A9E4-DFC74BF82710}" srcOrd="0" destOrd="0" presId="urn:microsoft.com/office/officeart/2005/8/layout/orgChart1"/>
    <dgm:cxn modelId="{AD0A0129-7908-4BD3-856C-649F2CFCBCD7}" type="presOf" srcId="{8B6FDF98-E87A-491B-BD4D-9C6B7D4E457B}" destId="{F093309A-992C-4FC4-9600-C969BE237CB1}" srcOrd="0" destOrd="0" presId="urn:microsoft.com/office/officeart/2005/8/layout/orgChart1"/>
    <dgm:cxn modelId="{B690E9A9-4C73-4791-A99E-7121A3D818A3}" type="presOf" srcId="{C39CB138-28E8-41BD-ABF8-17C23AD04E67}" destId="{0BAA7EC6-C27A-415C-9F3F-876DC5027A3B}" srcOrd="0" destOrd="0" presId="urn:microsoft.com/office/officeart/2005/8/layout/orgChart1"/>
    <dgm:cxn modelId="{83CDF5B2-A4E0-4953-8F79-E3E13E351A0F}" type="presOf" srcId="{8B6FDF98-E87A-491B-BD4D-9C6B7D4E457B}" destId="{10644655-A54C-440D-82E6-83176287970F}" srcOrd="1" destOrd="0" presId="urn:microsoft.com/office/officeart/2005/8/layout/orgChart1"/>
    <dgm:cxn modelId="{290269C6-0E46-4F57-9AB6-514C56870F11}" type="presOf" srcId="{9FFFF4C2-1663-4554-BF65-DF146376C4A6}" destId="{B3493E30-73E2-432D-8DAE-B27453344658}" srcOrd="0" destOrd="0" presId="urn:microsoft.com/office/officeart/2005/8/layout/orgChart1"/>
    <dgm:cxn modelId="{317CE670-4269-419B-973B-0B26DDF9C3CF}" type="presOf" srcId="{786735D1-F88F-4B83-BA19-C990394EA789}" destId="{8114D50A-28BD-452D-BD84-0D441AB7325B}" srcOrd="1" destOrd="0" presId="urn:microsoft.com/office/officeart/2005/8/layout/orgChart1"/>
    <dgm:cxn modelId="{91BE682A-DFD3-4606-99DB-20D673855C95}" srcId="{8B6FDF98-E87A-491B-BD4D-9C6B7D4E457B}" destId="{C39CB138-28E8-41BD-ABF8-17C23AD04E67}" srcOrd="2" destOrd="0" parTransId="{EF76EA09-8E39-4DC4-B5BA-E2848B6ECD99}" sibTransId="{84712734-E532-43F5-BE49-FD290A895F06}"/>
    <dgm:cxn modelId="{4C860613-C0E1-4D4A-947A-9AC8C7917779}" type="presOf" srcId="{EEF88CAA-E1E6-4828-93FB-163E007A6683}" destId="{A50E370E-6900-447E-919D-D406959DC9BD}" srcOrd="0" destOrd="0" presId="urn:microsoft.com/office/officeart/2005/8/layout/orgChart1"/>
    <dgm:cxn modelId="{A28CB996-8C21-40D1-94C4-187143DDAD61}" srcId="{BC856F94-3F37-4441-9D67-29F92C2B7126}" destId="{8B6FDF98-E87A-491B-BD4D-9C6B7D4E457B}" srcOrd="0" destOrd="0" parTransId="{A15AFB8C-DD41-490A-B4E1-243FCE7AE602}" sibTransId="{2E1146E8-FD86-446D-A71A-99C5E568B0DC}"/>
    <dgm:cxn modelId="{9B944A79-82CE-450F-AE76-BA4B57D8B4D0}" srcId="{8B6FDF98-E87A-491B-BD4D-9C6B7D4E457B}" destId="{EEF88CAA-E1E6-4828-93FB-163E007A6683}" srcOrd="0" destOrd="0" parTransId="{670C19EF-40CC-4EEC-8EB4-2359E1DDB578}" sibTransId="{B1EC032E-2C55-49AF-9EDE-6840C732DEC6}"/>
    <dgm:cxn modelId="{F02E6F1E-2E9C-49CE-951D-201D04570827}" type="presOf" srcId="{670C19EF-40CC-4EEC-8EB4-2359E1DDB578}" destId="{9BF66E8F-35C9-42AD-9FE5-54B9A9C0AA85}" srcOrd="0" destOrd="0" presId="urn:microsoft.com/office/officeart/2005/8/layout/orgChart1"/>
    <dgm:cxn modelId="{09CFAF6D-7BDA-4BE2-BC17-E3946BD1052C}" srcId="{8B6FDF98-E87A-491B-BD4D-9C6B7D4E457B}" destId="{786735D1-F88F-4B83-BA19-C990394EA789}" srcOrd="1" destOrd="0" parTransId="{9FFFF4C2-1663-4554-BF65-DF146376C4A6}" sibTransId="{B93E23FF-48BA-476C-9635-84F17E48AC16}"/>
    <dgm:cxn modelId="{CA752A61-B57C-4428-AA71-E910443C9E49}" type="presOf" srcId="{C39CB138-28E8-41BD-ABF8-17C23AD04E67}" destId="{83A5DA03-44C3-4690-AD51-62254D34AD7B}" srcOrd="1" destOrd="0" presId="urn:microsoft.com/office/officeart/2005/8/layout/orgChart1"/>
    <dgm:cxn modelId="{8A9E2F94-E1E2-4B46-BCAC-2B661C0C7B8A}" type="presParOf" srcId="{D6D4D9F4-42CB-47C8-985C-29F01B86DA4D}" destId="{C411805F-27BD-4EEC-8565-9B5A8C3D6A60}" srcOrd="0" destOrd="0" presId="urn:microsoft.com/office/officeart/2005/8/layout/orgChart1"/>
    <dgm:cxn modelId="{9D610336-0E67-4C41-B287-17B4E4AFA184}" type="presParOf" srcId="{C411805F-27BD-4EEC-8565-9B5A8C3D6A60}" destId="{35302686-519D-4537-A027-8D1DB0C9DA46}" srcOrd="0" destOrd="0" presId="urn:microsoft.com/office/officeart/2005/8/layout/orgChart1"/>
    <dgm:cxn modelId="{EE8E7F10-164C-4030-853C-C142A7ACD4DE}" type="presParOf" srcId="{35302686-519D-4537-A027-8D1DB0C9DA46}" destId="{F093309A-992C-4FC4-9600-C969BE237CB1}" srcOrd="0" destOrd="0" presId="urn:microsoft.com/office/officeart/2005/8/layout/orgChart1"/>
    <dgm:cxn modelId="{6AB50CC2-8EFF-4641-B85E-DD45BB3975A8}" type="presParOf" srcId="{35302686-519D-4537-A027-8D1DB0C9DA46}" destId="{10644655-A54C-440D-82E6-83176287970F}" srcOrd="1" destOrd="0" presId="urn:microsoft.com/office/officeart/2005/8/layout/orgChart1"/>
    <dgm:cxn modelId="{F4D7B3A7-2853-4512-82D9-965126557311}" type="presParOf" srcId="{C411805F-27BD-4EEC-8565-9B5A8C3D6A60}" destId="{E057FD4E-9CBA-4132-ADDD-545261750303}" srcOrd="1" destOrd="0" presId="urn:microsoft.com/office/officeart/2005/8/layout/orgChart1"/>
    <dgm:cxn modelId="{EF22C355-3458-4AFA-BFC9-6380D385F14A}" type="presParOf" srcId="{E057FD4E-9CBA-4132-ADDD-545261750303}" destId="{9BF66E8F-35C9-42AD-9FE5-54B9A9C0AA85}" srcOrd="0" destOrd="0" presId="urn:microsoft.com/office/officeart/2005/8/layout/orgChart1"/>
    <dgm:cxn modelId="{9D5EA873-6EC4-4CA0-818A-FB5973D7213E}" type="presParOf" srcId="{E057FD4E-9CBA-4132-ADDD-545261750303}" destId="{7194FC01-5071-4231-B702-D0ECD5FF6E60}" srcOrd="1" destOrd="0" presId="urn:microsoft.com/office/officeart/2005/8/layout/orgChart1"/>
    <dgm:cxn modelId="{71F65D03-9956-493F-AAF6-68E687EF92C8}" type="presParOf" srcId="{7194FC01-5071-4231-B702-D0ECD5FF6E60}" destId="{958A965A-4CA5-43E1-A0BF-52DB8104077E}" srcOrd="0" destOrd="0" presId="urn:microsoft.com/office/officeart/2005/8/layout/orgChart1"/>
    <dgm:cxn modelId="{88D7DD26-65FF-4DED-9AFC-B327D7D9DC32}" type="presParOf" srcId="{958A965A-4CA5-43E1-A0BF-52DB8104077E}" destId="{A50E370E-6900-447E-919D-D406959DC9BD}" srcOrd="0" destOrd="0" presId="urn:microsoft.com/office/officeart/2005/8/layout/orgChart1"/>
    <dgm:cxn modelId="{0CAEBADF-E644-4C5F-BBD6-DEE3E76A6563}" type="presParOf" srcId="{958A965A-4CA5-43E1-A0BF-52DB8104077E}" destId="{F5A61B1D-DF36-4D93-876A-2DA4C933C270}" srcOrd="1" destOrd="0" presId="urn:microsoft.com/office/officeart/2005/8/layout/orgChart1"/>
    <dgm:cxn modelId="{F16599BD-3155-4928-8C7D-8D71B0800713}" type="presParOf" srcId="{7194FC01-5071-4231-B702-D0ECD5FF6E60}" destId="{4F895EA4-13DC-43F8-8359-3B5E3F75B9DD}" srcOrd="1" destOrd="0" presId="urn:microsoft.com/office/officeart/2005/8/layout/orgChart1"/>
    <dgm:cxn modelId="{ED5A836B-2478-462E-AF41-B64EC6B50823}" type="presParOf" srcId="{7194FC01-5071-4231-B702-D0ECD5FF6E60}" destId="{93D87E8C-DBA3-46A8-9F05-26763389EDA4}" srcOrd="2" destOrd="0" presId="urn:microsoft.com/office/officeart/2005/8/layout/orgChart1"/>
    <dgm:cxn modelId="{C62C4625-B97D-4CC4-9A28-C767F153223E}" type="presParOf" srcId="{E057FD4E-9CBA-4132-ADDD-545261750303}" destId="{B3493E30-73E2-432D-8DAE-B27453344658}" srcOrd="2" destOrd="0" presId="urn:microsoft.com/office/officeart/2005/8/layout/orgChart1"/>
    <dgm:cxn modelId="{C6894FCB-5E4C-4B2F-B5D2-70488CC3ED72}" type="presParOf" srcId="{E057FD4E-9CBA-4132-ADDD-545261750303}" destId="{C98D9C70-9AC7-444B-81B3-F0A51596454C}" srcOrd="3" destOrd="0" presId="urn:microsoft.com/office/officeart/2005/8/layout/orgChart1"/>
    <dgm:cxn modelId="{3642B33B-D3E9-4B79-80B3-D1A29A689C62}" type="presParOf" srcId="{C98D9C70-9AC7-444B-81B3-F0A51596454C}" destId="{23DFA0D4-0408-49C5-9E1B-2450A30616D2}" srcOrd="0" destOrd="0" presId="urn:microsoft.com/office/officeart/2005/8/layout/orgChart1"/>
    <dgm:cxn modelId="{888CAD9C-820E-4620-ACE8-7F91EA6693BA}" type="presParOf" srcId="{23DFA0D4-0408-49C5-9E1B-2450A30616D2}" destId="{ADCA5D26-EECC-4D36-8DE2-72BC61477918}" srcOrd="0" destOrd="0" presId="urn:microsoft.com/office/officeart/2005/8/layout/orgChart1"/>
    <dgm:cxn modelId="{24248E85-BFFB-45F3-82A7-996377FC043E}" type="presParOf" srcId="{23DFA0D4-0408-49C5-9E1B-2450A30616D2}" destId="{8114D50A-28BD-452D-BD84-0D441AB7325B}" srcOrd="1" destOrd="0" presId="urn:microsoft.com/office/officeart/2005/8/layout/orgChart1"/>
    <dgm:cxn modelId="{AB7D5BD5-3A43-4AAF-BF6E-0BABC959E8B4}" type="presParOf" srcId="{C98D9C70-9AC7-444B-81B3-F0A51596454C}" destId="{71333D86-FA5C-4679-B079-023D4261C3A0}" srcOrd="1" destOrd="0" presId="urn:microsoft.com/office/officeart/2005/8/layout/orgChart1"/>
    <dgm:cxn modelId="{26BDF5C9-2FAA-46D8-91DD-0F3F77F9DE62}" type="presParOf" srcId="{C98D9C70-9AC7-444B-81B3-F0A51596454C}" destId="{929E5A30-AF91-4293-921B-884ECC7F4987}" srcOrd="2" destOrd="0" presId="urn:microsoft.com/office/officeart/2005/8/layout/orgChart1"/>
    <dgm:cxn modelId="{D7CFFD9E-FCFF-4B70-BE4B-BC42405AF3FE}" type="presParOf" srcId="{E057FD4E-9CBA-4132-ADDD-545261750303}" destId="{881591C2-8988-49E4-A9E4-DFC74BF82710}" srcOrd="4" destOrd="0" presId="urn:microsoft.com/office/officeart/2005/8/layout/orgChart1"/>
    <dgm:cxn modelId="{37B1C6C8-C392-4011-9876-4DCAE6FF58B5}" type="presParOf" srcId="{E057FD4E-9CBA-4132-ADDD-545261750303}" destId="{5EC622DE-E88C-4A2E-A16D-B90D51D93419}" srcOrd="5" destOrd="0" presId="urn:microsoft.com/office/officeart/2005/8/layout/orgChart1"/>
    <dgm:cxn modelId="{7472ABC7-F973-42A5-95B6-D1CA478C83AE}" type="presParOf" srcId="{5EC622DE-E88C-4A2E-A16D-B90D51D93419}" destId="{887C575D-773E-4084-9B60-8D3141AEC4A4}" srcOrd="0" destOrd="0" presId="urn:microsoft.com/office/officeart/2005/8/layout/orgChart1"/>
    <dgm:cxn modelId="{B978A8A3-3126-4619-A515-AAA2E14383AB}" type="presParOf" srcId="{887C575D-773E-4084-9B60-8D3141AEC4A4}" destId="{0BAA7EC6-C27A-415C-9F3F-876DC5027A3B}" srcOrd="0" destOrd="0" presId="urn:microsoft.com/office/officeart/2005/8/layout/orgChart1"/>
    <dgm:cxn modelId="{8226643C-B176-455B-805D-2134B9907FD9}" type="presParOf" srcId="{887C575D-773E-4084-9B60-8D3141AEC4A4}" destId="{83A5DA03-44C3-4690-AD51-62254D34AD7B}" srcOrd="1" destOrd="0" presId="urn:microsoft.com/office/officeart/2005/8/layout/orgChart1"/>
    <dgm:cxn modelId="{7C619377-901D-4F34-996B-98121A5754AD}" type="presParOf" srcId="{5EC622DE-E88C-4A2E-A16D-B90D51D93419}" destId="{DB762426-24BC-4527-9C2D-C8A4D27FB272}" srcOrd="1" destOrd="0" presId="urn:microsoft.com/office/officeart/2005/8/layout/orgChart1"/>
    <dgm:cxn modelId="{0E07C5CB-45AB-442E-8D82-7F115F8A2FB5}" type="presParOf" srcId="{5EC622DE-E88C-4A2E-A16D-B90D51D93419}" destId="{4E8ECE0A-EA1F-4368-9CFF-8D2A7C36B16A}" srcOrd="2" destOrd="0" presId="urn:microsoft.com/office/officeart/2005/8/layout/orgChart1"/>
    <dgm:cxn modelId="{3BC7EF54-1929-49B6-9127-853C425F3118}" type="presParOf" srcId="{C411805F-27BD-4EEC-8565-9B5A8C3D6A60}" destId="{462B12D4-2307-4FD3-B024-0E82F89AF3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144DF-0D15-4ADB-8851-4552F86A61EC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5823C-C35E-4B79-A90B-6243B1D331D0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E93E0-B6B2-4EFA-B58E-0FD2F5B90A67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92D4D-1E63-4F0E-8F37-A58B1C4C0FB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0C3A7-383C-44DD-B7CF-9511CCF1F6D5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56D7B-5671-4BC4-9799-B5651F096255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A5A03-C1A6-4AE0-A5F8-3E53541202E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5647D-BEDD-4810-96BA-7AD0BA1525DC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8BD17-D5DC-4B10-9A2D-60852E4EA3F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418AC-FF10-434C-8C37-FCC459AEAB4C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8BA65-1B68-44EA-8B35-6EF05EBDE38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F74C-2E33-4137-969A-1F36B330B063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7E5BD-6C2A-4385-8E08-DD2AC1CDF21D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A72C6-3E05-4933-997C-481BD7AF9FB3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AE8D4-3266-4262-8131-D90D34B5632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B43D3-0219-49FB-904E-A4041A4C3A4A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2DDE-CA1A-4CF4-A9D3-AFB9442FC0C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2992C-E3F6-42EC-8623-D179D659C9A2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B2BAC-749C-45EA-BD38-0025AA56BC3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DAF79-D2F7-4FA8-990A-34FA1A68597C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77AEF-C854-4C85-8B2A-23B2DC898A38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7642B-0824-432C-92A1-2B473B320A70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E671F-7475-4FE9-8E8A-367CE4E5390E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C19A12-D941-49F2-9B6C-ADAABC6B8B23}" type="datetimeFigureOut">
              <a:rPr lang="es-CO"/>
              <a:pPr>
                <a:defRPr/>
              </a:pPr>
              <a:t>21/12/2018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0FFAC7-3464-4B43-953D-4D01D1A6649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9" r:id="rId2"/>
    <p:sldLayoutId id="2147483758" r:id="rId3"/>
    <p:sldLayoutId id="2147483757" r:id="rId4"/>
    <p:sldLayoutId id="2147483756" r:id="rId5"/>
    <p:sldLayoutId id="2147483755" r:id="rId6"/>
    <p:sldLayoutId id="2147483754" r:id="rId7"/>
    <p:sldLayoutId id="2147483753" r:id="rId8"/>
    <p:sldLayoutId id="2147483752" r:id="rId9"/>
    <p:sldLayoutId id="2147483751" r:id="rId10"/>
    <p:sldLayoutId id="2147483750" r:id="rId11"/>
    <p:sldLayoutId id="21474837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08435" y="2276872"/>
            <a:ext cx="7012304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MODERNAS CORRIENTES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Y ORGANIZACIONES SINDICALES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INTERNACIONALES</a:t>
            </a:r>
            <a:endParaRPr lang="es-CO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" y="352425"/>
            <a:ext cx="8743950" cy="615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6156176" y="4613066"/>
            <a:ext cx="2644779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  <a:cs typeface="+mn-cs"/>
              </a:rPr>
              <a:t>CLASISTA PROLETARIA</a:t>
            </a:r>
            <a:endParaRPr lang="es-ES" sz="2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  <a:cs typeface="+mn-cs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032500" y="549275"/>
            <a:ext cx="2860675" cy="47513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3203575" y="404813"/>
            <a:ext cx="5689600" cy="4752975"/>
          </a:xfrm>
          <a:prstGeom prst="rect">
            <a:avLst/>
          </a:prstGeom>
          <a:solidFill>
            <a:srgbClr val="0DC58C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14325"/>
            <a:ext cx="838200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 redondeado"/>
          <p:cNvSpPr/>
          <p:nvPr/>
        </p:nvSpPr>
        <p:spPr>
          <a:xfrm>
            <a:off x="395288" y="4824413"/>
            <a:ext cx="8382000" cy="1773237"/>
          </a:xfrm>
          <a:prstGeom prst="roundRect">
            <a:avLst>
              <a:gd name="adj" fmla="val 6654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5" name="4 Rectángulo redondeado"/>
          <p:cNvSpPr/>
          <p:nvPr/>
        </p:nvSpPr>
        <p:spPr>
          <a:xfrm>
            <a:off x="373063" y="3141663"/>
            <a:ext cx="8382000" cy="3240087"/>
          </a:xfrm>
          <a:prstGeom prst="roundRect">
            <a:avLst>
              <a:gd name="adj" fmla="val 6654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" y="76200"/>
            <a:ext cx="8610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 redondeado"/>
          <p:cNvSpPr/>
          <p:nvPr/>
        </p:nvSpPr>
        <p:spPr>
          <a:xfrm>
            <a:off x="395288" y="4824413"/>
            <a:ext cx="8382000" cy="1773237"/>
          </a:xfrm>
          <a:prstGeom prst="roundRect">
            <a:avLst>
              <a:gd name="adj" fmla="val 6654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4" name="3 Rectángulo redondeado"/>
          <p:cNvSpPr/>
          <p:nvPr/>
        </p:nvSpPr>
        <p:spPr>
          <a:xfrm>
            <a:off x="373063" y="2924175"/>
            <a:ext cx="8382000" cy="3025775"/>
          </a:xfrm>
          <a:prstGeom prst="roundRect">
            <a:avLst>
              <a:gd name="adj" fmla="val 6654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602088" y="116632"/>
            <a:ext cx="459613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b="1" dirty="0">
                <a:ln w="24500" cmpd="dbl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  <a:miter lim="800000"/>
                </a:ln>
                <a:solidFill>
                  <a:srgbClr val="FFCC99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TIPO DE SOCIEDAD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988" y="728663"/>
            <a:ext cx="85820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 redondeado"/>
          <p:cNvSpPr/>
          <p:nvPr/>
        </p:nvSpPr>
        <p:spPr>
          <a:xfrm>
            <a:off x="323850" y="4292600"/>
            <a:ext cx="8539163" cy="2305050"/>
          </a:xfrm>
          <a:prstGeom prst="roundRect">
            <a:avLst>
              <a:gd name="adj" fmla="val 6654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5" name="4 Rectángulo redondeado"/>
          <p:cNvSpPr/>
          <p:nvPr/>
        </p:nvSpPr>
        <p:spPr>
          <a:xfrm>
            <a:off x="323850" y="2492375"/>
            <a:ext cx="8539163" cy="3240088"/>
          </a:xfrm>
          <a:prstGeom prst="roundRect">
            <a:avLst>
              <a:gd name="adj" fmla="val 6654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486944" y="116632"/>
            <a:ext cx="282641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CARACTER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9138" y="823913"/>
            <a:ext cx="7705725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 redondeado"/>
          <p:cNvSpPr/>
          <p:nvPr/>
        </p:nvSpPr>
        <p:spPr>
          <a:xfrm>
            <a:off x="395288" y="4581525"/>
            <a:ext cx="8382000" cy="1771650"/>
          </a:xfrm>
          <a:prstGeom prst="roundRect">
            <a:avLst>
              <a:gd name="adj" fmla="val 6654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5" name="4 Rectángulo redondeado"/>
          <p:cNvSpPr/>
          <p:nvPr/>
        </p:nvSpPr>
        <p:spPr>
          <a:xfrm>
            <a:off x="373063" y="2492375"/>
            <a:ext cx="8382000" cy="3240088"/>
          </a:xfrm>
          <a:prstGeom prst="roundRect">
            <a:avLst>
              <a:gd name="adj" fmla="val 6654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>
            <a:off x="2123728" y="44624"/>
            <a:ext cx="4570354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El Movimiento Obrero</a:t>
            </a:r>
            <a:endParaRPr lang="es-E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908050"/>
            <a:ext cx="7729537" cy="578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 descr="http://vozobrera.org/periodico/wp-content/uploads/2012/05/dignidad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54697" y="582450"/>
            <a:ext cx="2412306" cy="138696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24670" y="116632"/>
            <a:ext cx="6094681" cy="107721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PRINCIPALES REIVINDICACIONES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Y CONQUISTAS ECONÓMICAS</a:t>
            </a:r>
            <a:endParaRPr lang="es-E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" y="1484313"/>
            <a:ext cx="889635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CuadroTexto"/>
          <p:cNvSpPr txBox="1">
            <a:spLocks noChangeArrowheads="1"/>
          </p:cNvSpPr>
          <p:nvPr/>
        </p:nvSpPr>
        <p:spPr bwMode="auto">
          <a:xfrm>
            <a:off x="701675" y="-100013"/>
            <a:ext cx="7561263" cy="83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O" sz="2400" b="1">
                <a:solidFill>
                  <a:srgbClr val="002060"/>
                </a:solidFill>
                <a:latin typeface="Calibri" pitchFamily="34" charset="0"/>
              </a:rPr>
              <a:t>LA  LUCHA OBRERA</a:t>
            </a:r>
          </a:p>
          <a:p>
            <a:pPr algn="ctr"/>
            <a:r>
              <a:rPr lang="es-CO" sz="2400" b="1">
                <a:solidFill>
                  <a:srgbClr val="002060"/>
                </a:solidFill>
                <a:latin typeface="Calibri" pitchFamily="34" charset="0"/>
              </a:rPr>
              <a:t>POR JORNADA LABORAL LEGAL DE 8 HORAS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" y="731838"/>
            <a:ext cx="8604250" cy="557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51 Rectángulo"/>
          <p:cNvSpPr/>
          <p:nvPr/>
        </p:nvSpPr>
        <p:spPr>
          <a:xfrm>
            <a:off x="395536" y="-99392"/>
            <a:ext cx="8460940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Reseña de la Lucha y Organización Obrera </a:t>
            </a:r>
            <a:endParaRPr lang="es-E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813" y="452438"/>
            <a:ext cx="9163051" cy="625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1691680" y="116632"/>
            <a:ext cx="6048672" cy="504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 LA LUCHA ECONÓMICA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 LA LUCHA POR EL PODER POLÍTICO</a:t>
            </a:r>
            <a:endParaRPr lang="es-CO" sz="36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/>
              <a:cs typeface="+mn-cs"/>
            </a:endParaRPr>
          </a:p>
        </p:txBody>
      </p:sp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763" y="709613"/>
            <a:ext cx="88011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9"/>
          <p:cNvSpPr>
            <a:spLocks noChangeArrowheads="1"/>
          </p:cNvSpPr>
          <p:nvPr/>
        </p:nvSpPr>
        <p:spPr bwMode="auto">
          <a:xfrm>
            <a:off x="0" y="4929188"/>
            <a:ext cx="9144000" cy="192881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Calibri" pitchFamily="34" charset="0"/>
            </a:endParaRPr>
          </a:p>
        </p:txBody>
      </p:sp>
      <p:grpSp>
        <p:nvGrpSpPr>
          <p:cNvPr id="20482" name="Organization Chart 2"/>
          <p:cNvGrpSpPr>
            <a:grpSpLocks/>
          </p:cNvGrpSpPr>
          <p:nvPr/>
        </p:nvGrpSpPr>
        <p:grpSpPr bwMode="auto">
          <a:xfrm>
            <a:off x="0" y="263525"/>
            <a:ext cx="9144000" cy="6284913"/>
            <a:chOff x="0" y="103"/>
            <a:chExt cx="5760" cy="3959"/>
          </a:xfrm>
        </p:grpSpPr>
        <p:sp>
          <p:nvSpPr>
            <p:cNvPr id="3" name="Text Box 32"/>
            <p:cNvSpPr txBox="1">
              <a:spLocks noChangeArrowheads="1"/>
            </p:cNvSpPr>
            <p:nvPr/>
          </p:nvSpPr>
          <p:spPr bwMode="auto">
            <a:xfrm>
              <a:off x="3787" y="2913"/>
              <a:ext cx="771" cy="19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s-CO" sz="1400" b="1">
                  <a:solidFill>
                    <a:schemeClr val="accent2"/>
                  </a:solidFill>
                  <a:cs typeface="+mn-cs"/>
                </a:rPr>
                <a:t>fusionadas</a:t>
              </a:r>
              <a:endParaRPr lang="es-ES" sz="1400" b="1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20486" name="Picture 30"/>
            <p:cNvSpPr>
              <a:spLocks noChangeAspect="1" noChangeArrowheads="1"/>
            </p:cNvSpPr>
            <p:nvPr/>
          </p:nvSpPr>
          <p:spPr bwMode="auto">
            <a:xfrm>
              <a:off x="611" y="3050"/>
              <a:ext cx="908" cy="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latin typeface="Calibri" pitchFamily="34" charset="0"/>
              </a:endParaRPr>
            </a:p>
          </p:txBody>
        </p:sp>
        <p:graphicFrame>
          <p:nvGraphicFramePr>
            <p:cNvPr id="17" name="16 Diagrama"/>
            <p:cNvGraphicFramePr/>
            <p:nvPr/>
          </p:nvGraphicFramePr>
          <p:xfrm>
            <a:off x="0" y="103"/>
            <a:ext cx="5760" cy="395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Oval 10"/>
            <p:cNvSpPr>
              <a:spLocks noChangeArrowheads="1"/>
            </p:cNvSpPr>
            <p:nvPr/>
          </p:nvSpPr>
          <p:spPr bwMode="auto">
            <a:xfrm>
              <a:off x="3757" y="3233"/>
              <a:ext cx="817" cy="411"/>
            </a:xfrm>
            <a:prstGeom prst="ellipse">
              <a:avLst/>
            </a:prstGeom>
            <a:gradFill rotWithShape="1">
              <a:gsLst>
                <a:gs pos="0">
                  <a:srgbClr val="66FFCC"/>
                </a:gs>
                <a:gs pos="50000">
                  <a:schemeClr val="bg1"/>
                </a:gs>
                <a:gs pos="100000">
                  <a:srgbClr val="66FFCC"/>
                </a:gs>
              </a:gsLst>
              <a:lin ang="5400000" scaled="1"/>
            </a:gradFill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CO">
                <a:latin typeface="+mn-lt"/>
                <a:cs typeface="+mn-cs"/>
              </a:endParaRPr>
            </a:p>
          </p:txBody>
        </p:sp>
        <p:sp>
          <p:nvSpPr>
            <p:cNvPr id="20489" name="Text Box 11"/>
            <p:cNvSpPr txBox="1">
              <a:spLocks noChangeArrowheads="1"/>
            </p:cNvSpPr>
            <p:nvPr/>
          </p:nvSpPr>
          <p:spPr bwMode="auto">
            <a:xfrm>
              <a:off x="3198" y="3314"/>
              <a:ext cx="1859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2" tIns="45716" rIns="91432" bIns="45716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s-CO" sz="3300" b="1">
                  <a:latin typeface="Times New Roman" pitchFamily="18" charset="0"/>
                </a:rPr>
                <a:t>CSI</a:t>
              </a:r>
            </a:p>
          </p:txBody>
        </p:sp>
        <p:sp>
          <p:nvSpPr>
            <p:cNvPr id="20490" name="Line 12"/>
            <p:cNvSpPr>
              <a:spLocks noChangeShapeType="1"/>
            </p:cNvSpPr>
            <p:nvPr/>
          </p:nvSpPr>
          <p:spPr bwMode="auto">
            <a:xfrm flipH="1">
              <a:off x="4362" y="2616"/>
              <a:ext cx="593" cy="655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491" name="Line 13"/>
            <p:cNvSpPr>
              <a:spLocks noChangeShapeType="1"/>
            </p:cNvSpPr>
            <p:nvPr/>
          </p:nvSpPr>
          <p:spPr bwMode="auto">
            <a:xfrm>
              <a:off x="3176" y="2616"/>
              <a:ext cx="762" cy="655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492" name="Text Box 17"/>
            <p:cNvSpPr txBox="1">
              <a:spLocks noChangeArrowheads="1"/>
            </p:cNvSpPr>
            <p:nvPr/>
          </p:nvSpPr>
          <p:spPr bwMode="auto">
            <a:xfrm>
              <a:off x="2880" y="3684"/>
              <a:ext cx="2753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4308" tIns="42154" rIns="84308" bIns="42154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CO" b="1">
                  <a:solidFill>
                    <a:srgbClr val="006600"/>
                  </a:solidFill>
                </a:rPr>
                <a:t>Confederación Sindical Internacional</a:t>
              </a:r>
            </a:p>
          </p:txBody>
        </p:sp>
        <p:sp>
          <p:nvSpPr>
            <p:cNvPr id="20493" name="Text Box 18"/>
            <p:cNvSpPr txBox="1">
              <a:spLocks noChangeArrowheads="1"/>
            </p:cNvSpPr>
            <p:nvPr/>
          </p:nvSpPr>
          <p:spPr bwMode="auto">
            <a:xfrm>
              <a:off x="127" y="3684"/>
              <a:ext cx="2203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4308" tIns="42154" rIns="84308" bIns="42154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CO" b="1">
                  <a:solidFill>
                    <a:srgbClr val="FF0000"/>
                  </a:solidFill>
                </a:rPr>
                <a:t>Federación Sindical Mundial</a:t>
              </a:r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1228" y="2659"/>
              <a:ext cx="427" cy="22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7C80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lIns="84308" tIns="42154" rIns="84308" bIns="42154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4222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8429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2652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16859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1431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6003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0575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5147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s-CO" b="1" smtClean="0">
                  <a:solidFill>
                    <a:schemeClr val="accent2"/>
                  </a:solidFill>
                </a:rPr>
                <a:t>1945</a:t>
              </a:r>
            </a:p>
          </p:txBody>
        </p:sp>
        <p:sp>
          <p:nvSpPr>
            <p:cNvPr id="12" name="Text Box 22"/>
            <p:cNvSpPr txBox="1">
              <a:spLocks noChangeArrowheads="1"/>
            </p:cNvSpPr>
            <p:nvPr/>
          </p:nvSpPr>
          <p:spPr bwMode="auto">
            <a:xfrm>
              <a:off x="4997" y="2622"/>
              <a:ext cx="468" cy="22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lIns="84308" tIns="42154" rIns="84308" bIns="42154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4222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8429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2652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16859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1431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6003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0575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5147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s-CO" b="1" smtClean="0">
                  <a:solidFill>
                    <a:schemeClr val="accent2"/>
                  </a:solidFill>
                </a:rPr>
                <a:t>1969</a:t>
              </a:r>
            </a:p>
          </p:txBody>
        </p:sp>
        <p:sp>
          <p:nvSpPr>
            <p:cNvPr id="13" name="Text Box 23"/>
            <p:cNvSpPr txBox="1">
              <a:spLocks noChangeArrowheads="1"/>
            </p:cNvSpPr>
            <p:nvPr/>
          </p:nvSpPr>
          <p:spPr bwMode="auto">
            <a:xfrm>
              <a:off x="2741" y="2659"/>
              <a:ext cx="457" cy="22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lIns="84308" tIns="42154" rIns="84308" bIns="42154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4222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8429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2652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16859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1431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6003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0575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5147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s-CO" b="1" smtClean="0">
                  <a:solidFill>
                    <a:schemeClr val="accent2"/>
                  </a:solidFill>
                </a:rPr>
                <a:t>1949</a:t>
              </a:r>
            </a:p>
          </p:txBody>
        </p:sp>
        <p:sp>
          <p:nvSpPr>
            <p:cNvPr id="20497" name="Text Box 24"/>
            <p:cNvSpPr txBox="1">
              <a:spLocks noChangeArrowheads="1"/>
            </p:cNvSpPr>
            <p:nvPr/>
          </p:nvSpPr>
          <p:spPr bwMode="auto">
            <a:xfrm>
              <a:off x="3938" y="3024"/>
              <a:ext cx="46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4308" tIns="42154" rIns="84308" bIns="42154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CO"/>
                <a:t>2006</a:t>
              </a:r>
            </a:p>
          </p:txBody>
        </p:sp>
        <p:sp>
          <p:nvSpPr>
            <p:cNvPr id="15" name="Text Box 27"/>
            <p:cNvSpPr txBox="1">
              <a:spLocks noChangeArrowheads="1"/>
            </p:cNvSpPr>
            <p:nvPr/>
          </p:nvSpPr>
          <p:spPr bwMode="auto">
            <a:xfrm>
              <a:off x="0" y="2694"/>
              <a:ext cx="975" cy="19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CO" sz="1400" b="1" dirty="0">
                  <a:solidFill>
                    <a:schemeClr val="accent2"/>
                  </a:solidFill>
                  <a:cs typeface="+mn-cs"/>
                </a:rPr>
                <a:t>Año fundación</a:t>
              </a:r>
              <a:endParaRPr lang="es-ES" sz="1400" b="1" dirty="0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20499" name="Line 26"/>
            <p:cNvSpPr>
              <a:spLocks noChangeShapeType="1"/>
            </p:cNvSpPr>
            <p:nvPr/>
          </p:nvSpPr>
          <p:spPr bwMode="auto">
            <a:xfrm>
              <a:off x="1059" y="2617"/>
              <a:ext cx="7" cy="47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</p:grpSp>
      <p:pic>
        <p:nvPicPr>
          <p:cNvPr id="20483" name="Picture 25" descr="BD06663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78663" y="744538"/>
            <a:ext cx="19812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28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ombo"/>
          <p:cNvSpPr/>
          <p:nvPr/>
        </p:nvSpPr>
        <p:spPr>
          <a:xfrm>
            <a:off x="900113" y="2852738"/>
            <a:ext cx="7488237" cy="2592387"/>
          </a:xfrm>
          <a:prstGeom prst="diamond">
            <a:avLst/>
          </a:prstGeom>
          <a:solidFill>
            <a:srgbClr val="FF9966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sp>
        <p:nvSpPr>
          <p:cNvPr id="5" name="Rectangle 50"/>
          <p:cNvSpPr>
            <a:spLocks noChangeArrowheads="1"/>
          </p:cNvSpPr>
          <p:nvPr/>
        </p:nvSpPr>
        <p:spPr bwMode="auto">
          <a:xfrm>
            <a:off x="757238" y="3557588"/>
            <a:ext cx="7629525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87466" tIns="43731" rIns="87466" bIns="43731" anchor="ctr"/>
          <a:lstStyle/>
          <a:p>
            <a:pPr algn="ctr" defTabSz="8747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RASGOS </a:t>
            </a:r>
          </a:p>
          <a:p>
            <a:pPr algn="ctr" defTabSz="8747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IDEOLOGICOS, POLITICOS</a:t>
            </a:r>
          </a:p>
          <a:p>
            <a:pPr algn="ctr" defTabSz="8747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 Y ORGANIZATIVOS</a:t>
            </a:r>
            <a:endParaRPr lang="es-ES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38901" y="476672"/>
            <a:ext cx="6266203" cy="1200329"/>
          </a:xfrm>
          <a:prstGeom prst="rect">
            <a:avLst/>
          </a:prstGeom>
          <a:solidFill>
            <a:srgbClr val="FFCC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ORGANIZACIONES </a:t>
            </a:r>
            <a:r>
              <a:rPr lang="es-ES_tradn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SINDICALES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INTERNACIONALES</a:t>
            </a:r>
            <a:endParaRPr lang="es-CO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27313" y="1844675"/>
            <a:ext cx="40322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2800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1913 - 2006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2 Rectángulo"/>
          <p:cNvSpPr>
            <a:spLocks noChangeArrowheads="1"/>
          </p:cNvSpPr>
          <p:nvPr/>
        </p:nvSpPr>
        <p:spPr bwMode="auto">
          <a:xfrm>
            <a:off x="755650" y="293688"/>
            <a:ext cx="76327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s-CO" sz="2400" b="1">
                <a:latin typeface="Calibri" pitchFamily="34" charset="0"/>
              </a:rPr>
              <a:t>SURGIMIENTO DE «CENTRALES» SINDICALES INTERNACIONALES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" y="1100138"/>
            <a:ext cx="8629650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36</Words>
  <Application>Microsoft Office PowerPoint</Application>
  <PresentationFormat>Presentación en pantalla (4:3)</PresentationFormat>
  <Paragraphs>16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Plantilla de diseño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Calibri</vt:lpstr>
      <vt:lpstr>Arial</vt:lpstr>
      <vt:lpstr>Times New Roman</vt:lpstr>
      <vt:lpstr>Tema de Office</vt:lpstr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EDGAR</dc:creator>
  <cp:lastModifiedBy>admin</cp:lastModifiedBy>
  <cp:revision>57</cp:revision>
  <dcterms:created xsi:type="dcterms:W3CDTF">2016-05-22T18:53:59Z</dcterms:created>
  <dcterms:modified xsi:type="dcterms:W3CDTF">2018-12-21T16:04:05Z</dcterms:modified>
</cp:coreProperties>
</file>